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handoutMasterIdLst>
    <p:handoutMasterId r:id="rId26"/>
  </p:handoutMasterIdLst>
  <p:sldIdLst>
    <p:sldId id="256" r:id="rId5"/>
    <p:sldId id="272" r:id="rId6"/>
    <p:sldId id="275" r:id="rId7"/>
    <p:sldId id="286" r:id="rId8"/>
    <p:sldId id="294" r:id="rId9"/>
    <p:sldId id="295" r:id="rId10"/>
    <p:sldId id="279" r:id="rId11"/>
    <p:sldId id="287" r:id="rId12"/>
    <p:sldId id="280" r:id="rId13"/>
    <p:sldId id="288" r:id="rId14"/>
    <p:sldId id="281" r:id="rId15"/>
    <p:sldId id="289" r:id="rId16"/>
    <p:sldId id="293" r:id="rId17"/>
    <p:sldId id="282" r:id="rId18"/>
    <p:sldId id="283" r:id="rId19"/>
    <p:sldId id="290" r:id="rId20"/>
    <p:sldId id="284" r:id="rId21"/>
    <p:sldId id="291" r:id="rId22"/>
    <p:sldId id="265" r:id="rId23"/>
    <p:sldId id="292" r:id="rId24"/>
    <p:sldId id="268"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3D939"/>
    <a:srgbClr val="053C1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107" d="100"/>
          <a:sy n="107" d="100"/>
        </p:scale>
        <p:origin x="672" y="102"/>
      </p:cViewPr>
      <p:guideLst/>
    </p:cSldViewPr>
  </p:slideViewPr>
  <p:notesTextViewPr>
    <p:cViewPr>
      <p:scale>
        <a:sx n="1" d="1"/>
        <a:sy n="1" d="1"/>
      </p:scale>
      <p:origin x="0" y="0"/>
    </p:cViewPr>
  </p:notesTextViewPr>
  <p:notesViewPr>
    <p:cSldViewPr snapToGrid="0">
      <p:cViewPr varScale="1">
        <p:scale>
          <a:sx n="120" d="100"/>
          <a:sy n="120" d="100"/>
        </p:scale>
        <p:origin x="4962" y="12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B0128D2-D04E-40A7-A81B-FC5044E8869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NZ"/>
          </a:p>
        </p:txBody>
      </p:sp>
      <p:sp>
        <p:nvSpPr>
          <p:cNvPr id="3" name="Date Placeholder 2">
            <a:extLst>
              <a:ext uri="{FF2B5EF4-FFF2-40B4-BE49-F238E27FC236}">
                <a16:creationId xmlns:a16="http://schemas.microsoft.com/office/drawing/2014/main" id="{BFE26C20-7D0B-4222-B7E1-E4234795A19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411804F-77EB-4E85-86B3-80698AB7D3BF}" type="datetimeFigureOut">
              <a:rPr lang="en-NZ" smtClean="0"/>
              <a:t>19/02/2026</a:t>
            </a:fld>
            <a:endParaRPr lang="en-NZ"/>
          </a:p>
        </p:txBody>
      </p:sp>
      <p:sp>
        <p:nvSpPr>
          <p:cNvPr id="4" name="Footer Placeholder 3">
            <a:extLst>
              <a:ext uri="{FF2B5EF4-FFF2-40B4-BE49-F238E27FC236}">
                <a16:creationId xmlns:a16="http://schemas.microsoft.com/office/drawing/2014/main" id="{CAA06E7D-F6C4-4C35-827E-0B4C7A507B7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NZ"/>
          </a:p>
        </p:txBody>
      </p:sp>
      <p:sp>
        <p:nvSpPr>
          <p:cNvPr id="5" name="Slide Number Placeholder 4">
            <a:extLst>
              <a:ext uri="{FF2B5EF4-FFF2-40B4-BE49-F238E27FC236}">
                <a16:creationId xmlns:a16="http://schemas.microsoft.com/office/drawing/2014/main" id="{334EE9B6-892E-4784-8F9E-A9562B15E7C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4C00FE8-B607-4F04-97BF-2C4B41836998}" type="slidenum">
              <a:rPr lang="en-NZ" smtClean="0"/>
              <a:t>‹#›</a:t>
            </a:fld>
            <a:endParaRPr lang="en-NZ"/>
          </a:p>
        </p:txBody>
      </p:sp>
    </p:spTree>
    <p:extLst>
      <p:ext uri="{BB962C8B-B14F-4D97-AF65-F5344CB8AC3E}">
        <p14:creationId xmlns:p14="http://schemas.microsoft.com/office/powerpoint/2010/main" val="1597637737"/>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1A64C1-1C61-401F-AC17-120A32739AFA}"/>
              </a:ext>
            </a:extLst>
          </p:cNvPr>
          <p:cNvSpPr>
            <a:spLocks noGrp="1"/>
          </p:cNvSpPr>
          <p:nvPr>
            <p:ph type="ctrTitle" hasCustomPrompt="1"/>
          </p:nvPr>
        </p:nvSpPr>
        <p:spPr>
          <a:xfrm>
            <a:off x="1037689" y="2078234"/>
            <a:ext cx="9013861" cy="1177728"/>
          </a:xfrm>
        </p:spPr>
        <p:txBody>
          <a:bodyPr anchor="b"/>
          <a:lstStyle>
            <a:lvl1pPr algn="l">
              <a:defRPr sz="6000">
                <a:solidFill>
                  <a:schemeClr val="bg1"/>
                </a:solidFill>
              </a:defRPr>
            </a:lvl1pPr>
          </a:lstStyle>
          <a:p>
            <a:r>
              <a:rPr lang="en-US" dirty="0"/>
              <a:t>Title slide (a)</a:t>
            </a:r>
            <a:endParaRPr lang="en-NZ" dirty="0"/>
          </a:p>
        </p:txBody>
      </p:sp>
      <p:sp>
        <p:nvSpPr>
          <p:cNvPr id="3" name="Subtitle 2">
            <a:extLst>
              <a:ext uri="{FF2B5EF4-FFF2-40B4-BE49-F238E27FC236}">
                <a16:creationId xmlns:a16="http://schemas.microsoft.com/office/drawing/2014/main" id="{4FDEA27F-8314-45F2-8A72-B42A9B952B32}"/>
              </a:ext>
            </a:extLst>
          </p:cNvPr>
          <p:cNvSpPr>
            <a:spLocks noGrp="1"/>
          </p:cNvSpPr>
          <p:nvPr>
            <p:ph type="subTitle" idx="1" hasCustomPrompt="1"/>
          </p:nvPr>
        </p:nvSpPr>
        <p:spPr>
          <a:xfrm>
            <a:off x="1037689" y="3577300"/>
            <a:ext cx="9013861" cy="487077"/>
          </a:xfrm>
        </p:spPr>
        <p:txBody>
          <a:bodyPr>
            <a:normAutofit/>
          </a:bodyPr>
          <a:lstStyle>
            <a:lvl1pPr marL="0" indent="0" algn="l">
              <a:buNone/>
              <a:defRPr sz="2800" b="1" i="1">
                <a:solidFill>
                  <a:srgbClr val="C3D939"/>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Subheading goes here</a:t>
            </a:r>
            <a:endParaRPr lang="en-NZ" dirty="0"/>
          </a:p>
        </p:txBody>
      </p:sp>
      <p:sp>
        <p:nvSpPr>
          <p:cNvPr id="8" name="Date Placeholder 3">
            <a:extLst>
              <a:ext uri="{FF2B5EF4-FFF2-40B4-BE49-F238E27FC236}">
                <a16:creationId xmlns:a16="http://schemas.microsoft.com/office/drawing/2014/main" id="{7494E0ED-B663-4C77-A875-14C121F7521D}"/>
              </a:ext>
            </a:extLst>
          </p:cNvPr>
          <p:cNvSpPr>
            <a:spLocks noGrp="1"/>
          </p:cNvSpPr>
          <p:nvPr>
            <p:ph type="dt" sz="half" idx="2"/>
          </p:nvPr>
        </p:nvSpPr>
        <p:spPr>
          <a:xfrm>
            <a:off x="1037689" y="4548098"/>
            <a:ext cx="2743200" cy="365125"/>
          </a:xfrm>
          <a:prstGeom prst="rect">
            <a:avLst/>
          </a:prstGeom>
        </p:spPr>
        <p:txBody>
          <a:bodyPr vert="horz" lIns="91440" tIns="45720" rIns="91440" bIns="45720" rtlCol="0" anchor="ctr"/>
          <a:lstStyle>
            <a:lvl1pPr algn="l">
              <a:defRPr sz="1400">
                <a:solidFill>
                  <a:schemeClr val="bg1">
                    <a:lumMod val="85000"/>
                  </a:schemeClr>
                </a:solidFill>
                <a:latin typeface="Arial" panose="020B0604020202020204" pitchFamily="34" charset="0"/>
                <a:cs typeface="Arial" panose="020B0604020202020204" pitchFamily="34" charset="0"/>
              </a:defRPr>
            </a:lvl1pPr>
          </a:lstStyle>
          <a:p>
            <a:r>
              <a:rPr lang="en-NZ" dirty="0"/>
              <a:t>Date Reference</a:t>
            </a:r>
          </a:p>
        </p:txBody>
      </p:sp>
    </p:spTree>
    <p:extLst>
      <p:ext uri="{BB962C8B-B14F-4D97-AF65-F5344CB8AC3E}">
        <p14:creationId xmlns:p14="http://schemas.microsoft.com/office/powerpoint/2010/main" val="10045919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mage layout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37D8AF-3C7F-4928-93DA-0F1A2A537DF6}"/>
              </a:ext>
            </a:extLst>
          </p:cNvPr>
          <p:cNvSpPr>
            <a:spLocks noGrp="1"/>
          </p:cNvSpPr>
          <p:nvPr>
            <p:ph type="title" hasCustomPrompt="1"/>
          </p:nvPr>
        </p:nvSpPr>
        <p:spPr>
          <a:xfrm>
            <a:off x="838200" y="934956"/>
            <a:ext cx="4699571" cy="716621"/>
          </a:xfrm>
        </p:spPr>
        <p:txBody>
          <a:bodyPr>
            <a:normAutofit/>
          </a:bodyPr>
          <a:lstStyle>
            <a:lvl1pPr>
              <a:defRPr sz="3200"/>
            </a:lvl1pPr>
          </a:lstStyle>
          <a:p>
            <a:r>
              <a:rPr lang="en-US" dirty="0"/>
              <a:t>Click to edit header</a:t>
            </a:r>
            <a:endParaRPr lang="en-NZ" dirty="0"/>
          </a:p>
        </p:txBody>
      </p:sp>
      <p:sp>
        <p:nvSpPr>
          <p:cNvPr id="4" name="Content Placeholder 3">
            <a:extLst>
              <a:ext uri="{FF2B5EF4-FFF2-40B4-BE49-F238E27FC236}">
                <a16:creationId xmlns:a16="http://schemas.microsoft.com/office/drawing/2014/main" id="{10DE734D-EF0E-408B-8B2C-D9264D500B39}"/>
              </a:ext>
            </a:extLst>
          </p:cNvPr>
          <p:cNvSpPr>
            <a:spLocks noGrp="1"/>
          </p:cNvSpPr>
          <p:nvPr>
            <p:ph sz="half" idx="2" hasCustomPrompt="1"/>
          </p:nvPr>
        </p:nvSpPr>
        <p:spPr>
          <a:xfrm>
            <a:off x="838199" y="1859622"/>
            <a:ext cx="5162763" cy="3832262"/>
          </a:xfrm>
        </p:spPr>
        <p:txBody>
          <a:bodyPr/>
          <a:lstStyle>
            <a:lvl1pPr marL="0" indent="0">
              <a:buFont typeface="Arial" panose="020B0604020202020204" pitchFamily="34" charset="0"/>
              <a:buNone/>
              <a:defRPr/>
            </a:lvl1pPr>
          </a:lstStyle>
          <a:p>
            <a:pPr lvl="0"/>
            <a:r>
              <a:rPr lang="en-US" dirty="0"/>
              <a:t>Picture</a:t>
            </a:r>
            <a:endParaRPr lang="en-NZ" dirty="0"/>
          </a:p>
        </p:txBody>
      </p:sp>
      <p:sp>
        <p:nvSpPr>
          <p:cNvPr id="6" name="Content Placeholder 3">
            <a:extLst>
              <a:ext uri="{FF2B5EF4-FFF2-40B4-BE49-F238E27FC236}">
                <a16:creationId xmlns:a16="http://schemas.microsoft.com/office/drawing/2014/main" id="{DC17EFC0-7FA4-41B7-824F-40A1D0713997}"/>
              </a:ext>
            </a:extLst>
          </p:cNvPr>
          <p:cNvSpPr>
            <a:spLocks noGrp="1"/>
          </p:cNvSpPr>
          <p:nvPr>
            <p:ph sz="half" idx="10" hasCustomPrompt="1"/>
          </p:nvPr>
        </p:nvSpPr>
        <p:spPr>
          <a:xfrm>
            <a:off x="6191038" y="1859622"/>
            <a:ext cx="5162763" cy="3832262"/>
          </a:xfrm>
        </p:spPr>
        <p:txBody>
          <a:bodyPr/>
          <a:lstStyle>
            <a:lvl1pPr marL="0" indent="0">
              <a:buFont typeface="Arial" panose="020B0604020202020204" pitchFamily="34" charset="0"/>
              <a:buNone/>
              <a:defRPr/>
            </a:lvl1pPr>
          </a:lstStyle>
          <a:p>
            <a:pPr lvl="0"/>
            <a:r>
              <a:rPr lang="en-US" dirty="0"/>
              <a:t>Picture</a:t>
            </a:r>
            <a:endParaRPr lang="en-NZ" dirty="0"/>
          </a:p>
        </p:txBody>
      </p:sp>
    </p:spTree>
    <p:extLst>
      <p:ext uri="{BB962C8B-B14F-4D97-AF65-F5344CB8AC3E}">
        <p14:creationId xmlns:p14="http://schemas.microsoft.com/office/powerpoint/2010/main" val="4937053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mage layout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37D8AF-3C7F-4928-93DA-0F1A2A537DF6}"/>
              </a:ext>
            </a:extLst>
          </p:cNvPr>
          <p:cNvSpPr>
            <a:spLocks noGrp="1"/>
          </p:cNvSpPr>
          <p:nvPr>
            <p:ph type="title" hasCustomPrompt="1"/>
          </p:nvPr>
        </p:nvSpPr>
        <p:spPr>
          <a:xfrm>
            <a:off x="838200" y="934956"/>
            <a:ext cx="4699571" cy="716621"/>
          </a:xfrm>
        </p:spPr>
        <p:txBody>
          <a:bodyPr>
            <a:normAutofit/>
          </a:bodyPr>
          <a:lstStyle>
            <a:lvl1pPr>
              <a:defRPr sz="3200"/>
            </a:lvl1pPr>
          </a:lstStyle>
          <a:p>
            <a:r>
              <a:rPr lang="en-US" dirty="0"/>
              <a:t>Click to edit header</a:t>
            </a:r>
            <a:endParaRPr lang="en-NZ" dirty="0"/>
          </a:p>
        </p:txBody>
      </p:sp>
      <p:sp>
        <p:nvSpPr>
          <p:cNvPr id="4" name="Content Placeholder 3">
            <a:extLst>
              <a:ext uri="{FF2B5EF4-FFF2-40B4-BE49-F238E27FC236}">
                <a16:creationId xmlns:a16="http://schemas.microsoft.com/office/drawing/2014/main" id="{10DE734D-EF0E-408B-8B2C-D9264D500B39}"/>
              </a:ext>
            </a:extLst>
          </p:cNvPr>
          <p:cNvSpPr>
            <a:spLocks noGrp="1"/>
          </p:cNvSpPr>
          <p:nvPr>
            <p:ph sz="half" idx="2" hasCustomPrompt="1"/>
          </p:nvPr>
        </p:nvSpPr>
        <p:spPr>
          <a:xfrm>
            <a:off x="838200" y="1859622"/>
            <a:ext cx="3384480" cy="1815964"/>
          </a:xfrm>
        </p:spPr>
        <p:txBody>
          <a:bodyPr/>
          <a:lstStyle>
            <a:lvl1pPr marL="0" indent="0">
              <a:buFont typeface="Arial" panose="020B0604020202020204" pitchFamily="34" charset="0"/>
              <a:buNone/>
              <a:defRPr/>
            </a:lvl1pPr>
          </a:lstStyle>
          <a:p>
            <a:pPr lvl="0"/>
            <a:r>
              <a:rPr lang="en-US" dirty="0"/>
              <a:t>Picture</a:t>
            </a:r>
            <a:endParaRPr lang="en-NZ" dirty="0"/>
          </a:p>
        </p:txBody>
      </p:sp>
      <p:sp>
        <p:nvSpPr>
          <p:cNvPr id="5" name="Content Placeholder 3">
            <a:extLst>
              <a:ext uri="{FF2B5EF4-FFF2-40B4-BE49-F238E27FC236}">
                <a16:creationId xmlns:a16="http://schemas.microsoft.com/office/drawing/2014/main" id="{8208C065-1376-4027-AF23-8C4E59C37811}"/>
              </a:ext>
            </a:extLst>
          </p:cNvPr>
          <p:cNvSpPr>
            <a:spLocks noGrp="1"/>
          </p:cNvSpPr>
          <p:nvPr>
            <p:ph sz="half" idx="10" hasCustomPrompt="1"/>
          </p:nvPr>
        </p:nvSpPr>
        <p:spPr>
          <a:xfrm>
            <a:off x="838200" y="3883631"/>
            <a:ext cx="3384480" cy="1815964"/>
          </a:xfrm>
        </p:spPr>
        <p:txBody>
          <a:bodyPr/>
          <a:lstStyle>
            <a:lvl1pPr marL="0" indent="0">
              <a:buFont typeface="Arial" panose="020B0604020202020204" pitchFamily="34" charset="0"/>
              <a:buNone/>
              <a:defRPr/>
            </a:lvl1pPr>
          </a:lstStyle>
          <a:p>
            <a:pPr lvl="0"/>
            <a:r>
              <a:rPr lang="en-US" dirty="0"/>
              <a:t>Picture</a:t>
            </a:r>
            <a:endParaRPr lang="en-NZ" dirty="0"/>
          </a:p>
        </p:txBody>
      </p:sp>
      <p:sp>
        <p:nvSpPr>
          <p:cNvPr id="19" name="Content Placeholder 3">
            <a:extLst>
              <a:ext uri="{FF2B5EF4-FFF2-40B4-BE49-F238E27FC236}">
                <a16:creationId xmlns:a16="http://schemas.microsoft.com/office/drawing/2014/main" id="{EA62436B-7210-43E6-921E-27D7833FF210}"/>
              </a:ext>
            </a:extLst>
          </p:cNvPr>
          <p:cNvSpPr>
            <a:spLocks noGrp="1"/>
          </p:cNvSpPr>
          <p:nvPr>
            <p:ph sz="half" idx="11" hasCustomPrompt="1"/>
          </p:nvPr>
        </p:nvSpPr>
        <p:spPr>
          <a:xfrm>
            <a:off x="7969320" y="1859622"/>
            <a:ext cx="3384480" cy="1815964"/>
          </a:xfrm>
        </p:spPr>
        <p:txBody>
          <a:bodyPr/>
          <a:lstStyle>
            <a:lvl1pPr marL="0" indent="0">
              <a:buFont typeface="Arial" panose="020B0604020202020204" pitchFamily="34" charset="0"/>
              <a:buNone/>
              <a:defRPr/>
            </a:lvl1pPr>
          </a:lstStyle>
          <a:p>
            <a:pPr lvl="0"/>
            <a:r>
              <a:rPr lang="en-US" dirty="0"/>
              <a:t>Picture</a:t>
            </a:r>
            <a:endParaRPr lang="en-NZ" dirty="0"/>
          </a:p>
        </p:txBody>
      </p:sp>
      <p:sp>
        <p:nvSpPr>
          <p:cNvPr id="20" name="Content Placeholder 3">
            <a:extLst>
              <a:ext uri="{FF2B5EF4-FFF2-40B4-BE49-F238E27FC236}">
                <a16:creationId xmlns:a16="http://schemas.microsoft.com/office/drawing/2014/main" id="{A1B08A67-7DC4-4C3E-B064-1EBE48700107}"/>
              </a:ext>
            </a:extLst>
          </p:cNvPr>
          <p:cNvSpPr>
            <a:spLocks noGrp="1"/>
          </p:cNvSpPr>
          <p:nvPr>
            <p:ph sz="half" idx="12" hasCustomPrompt="1"/>
          </p:nvPr>
        </p:nvSpPr>
        <p:spPr>
          <a:xfrm>
            <a:off x="7969320" y="3883631"/>
            <a:ext cx="3384480" cy="1815964"/>
          </a:xfrm>
        </p:spPr>
        <p:txBody>
          <a:bodyPr/>
          <a:lstStyle>
            <a:lvl1pPr marL="0" indent="0">
              <a:buFont typeface="Arial" panose="020B0604020202020204" pitchFamily="34" charset="0"/>
              <a:buNone/>
              <a:defRPr/>
            </a:lvl1pPr>
          </a:lstStyle>
          <a:p>
            <a:pPr lvl="0"/>
            <a:r>
              <a:rPr lang="en-US" dirty="0"/>
              <a:t>Picture</a:t>
            </a:r>
            <a:endParaRPr lang="en-NZ" dirty="0"/>
          </a:p>
        </p:txBody>
      </p:sp>
      <p:sp>
        <p:nvSpPr>
          <p:cNvPr id="21" name="Content Placeholder 3">
            <a:extLst>
              <a:ext uri="{FF2B5EF4-FFF2-40B4-BE49-F238E27FC236}">
                <a16:creationId xmlns:a16="http://schemas.microsoft.com/office/drawing/2014/main" id="{3534A935-3A41-4561-B60C-5FF00D9B22BC}"/>
              </a:ext>
            </a:extLst>
          </p:cNvPr>
          <p:cNvSpPr>
            <a:spLocks noGrp="1"/>
          </p:cNvSpPr>
          <p:nvPr>
            <p:ph sz="half" idx="13" hasCustomPrompt="1"/>
          </p:nvPr>
        </p:nvSpPr>
        <p:spPr>
          <a:xfrm>
            <a:off x="4403760" y="1859622"/>
            <a:ext cx="3384480" cy="1815964"/>
          </a:xfrm>
        </p:spPr>
        <p:txBody>
          <a:bodyPr/>
          <a:lstStyle>
            <a:lvl1pPr marL="0" indent="0">
              <a:buFont typeface="Arial" panose="020B0604020202020204" pitchFamily="34" charset="0"/>
              <a:buNone/>
              <a:defRPr/>
            </a:lvl1pPr>
          </a:lstStyle>
          <a:p>
            <a:pPr lvl="0"/>
            <a:r>
              <a:rPr lang="en-US" dirty="0"/>
              <a:t>Picture</a:t>
            </a:r>
            <a:endParaRPr lang="en-NZ" dirty="0"/>
          </a:p>
        </p:txBody>
      </p:sp>
      <p:sp>
        <p:nvSpPr>
          <p:cNvPr id="22" name="Content Placeholder 3">
            <a:extLst>
              <a:ext uri="{FF2B5EF4-FFF2-40B4-BE49-F238E27FC236}">
                <a16:creationId xmlns:a16="http://schemas.microsoft.com/office/drawing/2014/main" id="{3F7CD29F-86D9-4F71-B589-5487FF2D5E72}"/>
              </a:ext>
            </a:extLst>
          </p:cNvPr>
          <p:cNvSpPr>
            <a:spLocks noGrp="1"/>
          </p:cNvSpPr>
          <p:nvPr>
            <p:ph sz="half" idx="14" hasCustomPrompt="1"/>
          </p:nvPr>
        </p:nvSpPr>
        <p:spPr>
          <a:xfrm>
            <a:off x="4403760" y="3883631"/>
            <a:ext cx="3384480" cy="1815964"/>
          </a:xfrm>
        </p:spPr>
        <p:txBody>
          <a:bodyPr/>
          <a:lstStyle>
            <a:lvl1pPr marL="0" indent="0">
              <a:buFont typeface="Arial" panose="020B0604020202020204" pitchFamily="34" charset="0"/>
              <a:buNone/>
              <a:defRPr/>
            </a:lvl1pPr>
          </a:lstStyle>
          <a:p>
            <a:pPr lvl="0"/>
            <a:r>
              <a:rPr lang="en-US" dirty="0"/>
              <a:t>Picture</a:t>
            </a:r>
            <a:endParaRPr lang="en-NZ" dirty="0"/>
          </a:p>
        </p:txBody>
      </p:sp>
    </p:spTree>
    <p:extLst>
      <p:ext uri="{BB962C8B-B14F-4D97-AF65-F5344CB8AC3E}">
        <p14:creationId xmlns:p14="http://schemas.microsoft.com/office/powerpoint/2010/main" val="31671176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image layout option 4">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37D8AF-3C7F-4928-93DA-0F1A2A537DF6}"/>
              </a:ext>
            </a:extLst>
          </p:cNvPr>
          <p:cNvSpPr>
            <a:spLocks noGrp="1"/>
          </p:cNvSpPr>
          <p:nvPr>
            <p:ph type="title" hasCustomPrompt="1"/>
          </p:nvPr>
        </p:nvSpPr>
        <p:spPr>
          <a:xfrm>
            <a:off x="838200" y="2147298"/>
            <a:ext cx="3497493" cy="531687"/>
          </a:xfrm>
        </p:spPr>
        <p:txBody>
          <a:bodyPr>
            <a:normAutofit/>
          </a:bodyPr>
          <a:lstStyle>
            <a:lvl1pPr>
              <a:defRPr sz="2800">
                <a:solidFill>
                  <a:srgbClr val="C3D939"/>
                </a:solidFill>
              </a:defRPr>
            </a:lvl1pPr>
          </a:lstStyle>
          <a:p>
            <a:r>
              <a:rPr lang="en-US" dirty="0"/>
              <a:t>Click to edit header</a:t>
            </a:r>
            <a:endParaRPr lang="en-NZ" dirty="0"/>
          </a:p>
        </p:txBody>
      </p:sp>
      <p:sp>
        <p:nvSpPr>
          <p:cNvPr id="4" name="Content Placeholder 3">
            <a:extLst>
              <a:ext uri="{FF2B5EF4-FFF2-40B4-BE49-F238E27FC236}">
                <a16:creationId xmlns:a16="http://schemas.microsoft.com/office/drawing/2014/main" id="{10DE734D-EF0E-408B-8B2C-D9264D500B39}"/>
              </a:ext>
            </a:extLst>
          </p:cNvPr>
          <p:cNvSpPr>
            <a:spLocks noGrp="1"/>
          </p:cNvSpPr>
          <p:nvPr>
            <p:ph sz="half" idx="2" hasCustomPrompt="1"/>
          </p:nvPr>
        </p:nvSpPr>
        <p:spPr>
          <a:xfrm>
            <a:off x="6172200" y="1050906"/>
            <a:ext cx="5181600" cy="4351338"/>
          </a:xfrm>
        </p:spPr>
        <p:txBody>
          <a:bodyPr/>
          <a:lstStyle>
            <a:lvl1pPr marL="0" indent="0">
              <a:buFont typeface="Arial" panose="020B0604020202020204" pitchFamily="34" charset="0"/>
              <a:buNone/>
              <a:defRPr/>
            </a:lvl1pPr>
          </a:lstStyle>
          <a:p>
            <a:pPr lvl="0"/>
            <a:r>
              <a:rPr lang="en-US" dirty="0"/>
              <a:t>Picture</a:t>
            </a:r>
            <a:endParaRPr lang="en-NZ" dirty="0"/>
          </a:p>
        </p:txBody>
      </p:sp>
      <p:sp>
        <p:nvSpPr>
          <p:cNvPr id="5" name="Text Placeholder 2">
            <a:extLst>
              <a:ext uri="{FF2B5EF4-FFF2-40B4-BE49-F238E27FC236}">
                <a16:creationId xmlns:a16="http://schemas.microsoft.com/office/drawing/2014/main" id="{36DD51FA-8B3A-42C9-ACF0-41A48D13E5D1}"/>
              </a:ext>
            </a:extLst>
          </p:cNvPr>
          <p:cNvSpPr>
            <a:spLocks noGrp="1"/>
          </p:cNvSpPr>
          <p:nvPr>
            <p:ph idx="1" hasCustomPrompt="1"/>
          </p:nvPr>
        </p:nvSpPr>
        <p:spPr>
          <a:xfrm>
            <a:off x="838200" y="2887037"/>
            <a:ext cx="3497493" cy="1674689"/>
          </a:xfrm>
          <a:prstGeom prst="rect">
            <a:avLst/>
          </a:prstGeom>
        </p:spPr>
        <p:txBody>
          <a:bodyPr vert="horz" lIns="91440" tIns="45720" rIns="91440" bIns="45720" rtlCol="0">
            <a:normAutofit/>
          </a:bodyPr>
          <a:lstStyle>
            <a:lvl1pPr marL="0" indent="0">
              <a:buFont typeface="Arial" panose="020B0604020202020204" pitchFamily="34" charset="0"/>
              <a:buNone/>
              <a:defRPr>
                <a:solidFill>
                  <a:schemeClr val="bg1"/>
                </a:solidFill>
              </a:defRPr>
            </a:lvl1pPr>
            <a:lvl2pPr marL="457200" indent="0">
              <a:buFont typeface="Arial" panose="020B0604020202020204" pitchFamily="34" charset="0"/>
              <a:buNone/>
              <a:defRPr>
                <a:solidFill>
                  <a:schemeClr val="bg1"/>
                </a:solidFill>
              </a:defRPr>
            </a:lvl2pPr>
          </a:lstStyle>
          <a:p>
            <a:pPr lvl="0"/>
            <a:r>
              <a:rPr lang="en-US" dirty="0"/>
              <a:t>Paragraph text goes here</a:t>
            </a:r>
          </a:p>
        </p:txBody>
      </p:sp>
    </p:spTree>
    <p:extLst>
      <p:ext uri="{BB962C8B-B14F-4D97-AF65-F5344CB8AC3E}">
        <p14:creationId xmlns:p14="http://schemas.microsoft.com/office/powerpoint/2010/main" val="34032581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layout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37D8AF-3C7F-4928-93DA-0F1A2A537DF6}"/>
              </a:ext>
            </a:extLst>
          </p:cNvPr>
          <p:cNvSpPr>
            <a:spLocks noGrp="1"/>
          </p:cNvSpPr>
          <p:nvPr>
            <p:ph type="title" hasCustomPrompt="1"/>
          </p:nvPr>
        </p:nvSpPr>
        <p:spPr>
          <a:xfrm>
            <a:off x="838200" y="2147298"/>
            <a:ext cx="3497493" cy="531687"/>
          </a:xfrm>
        </p:spPr>
        <p:txBody>
          <a:bodyPr>
            <a:normAutofit/>
          </a:bodyPr>
          <a:lstStyle>
            <a:lvl1pPr>
              <a:defRPr sz="2800">
                <a:solidFill>
                  <a:srgbClr val="C3D939"/>
                </a:solidFill>
              </a:defRPr>
            </a:lvl1pPr>
          </a:lstStyle>
          <a:p>
            <a:r>
              <a:rPr lang="en-US" dirty="0"/>
              <a:t>Click to edit header</a:t>
            </a:r>
            <a:endParaRPr lang="en-NZ" dirty="0"/>
          </a:p>
        </p:txBody>
      </p:sp>
      <p:sp>
        <p:nvSpPr>
          <p:cNvPr id="6" name="Text Placeholder 2">
            <a:extLst>
              <a:ext uri="{FF2B5EF4-FFF2-40B4-BE49-F238E27FC236}">
                <a16:creationId xmlns:a16="http://schemas.microsoft.com/office/drawing/2014/main" id="{4396EA92-4A37-48B1-BD8A-82880266F0E8}"/>
              </a:ext>
            </a:extLst>
          </p:cNvPr>
          <p:cNvSpPr>
            <a:spLocks noGrp="1"/>
          </p:cNvSpPr>
          <p:nvPr>
            <p:ph idx="10" hasCustomPrompt="1"/>
          </p:nvPr>
        </p:nvSpPr>
        <p:spPr>
          <a:xfrm>
            <a:off x="838200" y="2887036"/>
            <a:ext cx="3497493" cy="1674690"/>
          </a:xfrm>
          <a:prstGeom prst="rect">
            <a:avLst/>
          </a:prstGeom>
        </p:spPr>
        <p:txBody>
          <a:bodyPr vert="horz" lIns="91440" tIns="45720" rIns="91440" bIns="45720" rtlCol="0">
            <a:normAutofit/>
          </a:bodyPr>
          <a:lstStyle>
            <a:lvl1pPr marL="0" indent="0">
              <a:buFont typeface="Arial" panose="020B0604020202020204" pitchFamily="34" charset="0"/>
              <a:buNone/>
              <a:defRPr>
                <a:solidFill>
                  <a:schemeClr val="bg1"/>
                </a:solidFill>
              </a:defRPr>
            </a:lvl1pPr>
          </a:lstStyle>
          <a:p>
            <a:pPr lvl="0"/>
            <a:r>
              <a:rPr lang="en-US" dirty="0"/>
              <a:t>Paragraph text goes here</a:t>
            </a:r>
          </a:p>
        </p:txBody>
      </p:sp>
      <p:sp>
        <p:nvSpPr>
          <p:cNvPr id="7" name="Text Placeholder 2">
            <a:extLst>
              <a:ext uri="{FF2B5EF4-FFF2-40B4-BE49-F238E27FC236}">
                <a16:creationId xmlns:a16="http://schemas.microsoft.com/office/drawing/2014/main" id="{0011EAD5-D81B-41A3-9533-CE2AC70DF102}"/>
              </a:ext>
            </a:extLst>
          </p:cNvPr>
          <p:cNvSpPr>
            <a:spLocks noGrp="1"/>
          </p:cNvSpPr>
          <p:nvPr>
            <p:ph idx="1" hasCustomPrompt="1"/>
          </p:nvPr>
        </p:nvSpPr>
        <p:spPr>
          <a:xfrm>
            <a:off x="6172200" y="2887036"/>
            <a:ext cx="5181600" cy="2208946"/>
          </a:xfrm>
          <a:prstGeom prst="rect">
            <a:avLst/>
          </a:prstGeom>
        </p:spPr>
        <p:txBody>
          <a:bodyPr vert="horz" lIns="91440" tIns="45720" rIns="91440" bIns="45720" rtlCol="0">
            <a:normAutofit/>
          </a:bodyPr>
          <a:lstStyle>
            <a:lvl2pPr>
              <a:defRPr/>
            </a:lvl2pPr>
          </a:lstStyle>
          <a:p>
            <a:pPr lvl="0"/>
            <a:r>
              <a:rPr lang="en-US" dirty="0"/>
              <a:t>Bullet point example</a:t>
            </a:r>
          </a:p>
          <a:p>
            <a:pPr lvl="0"/>
            <a:r>
              <a:rPr lang="en-US" dirty="0"/>
              <a:t>Bullet point example</a:t>
            </a:r>
          </a:p>
          <a:p>
            <a:pPr lvl="1"/>
            <a:r>
              <a:rPr lang="en-US" dirty="0"/>
              <a:t>Bullet point example</a:t>
            </a:r>
          </a:p>
        </p:txBody>
      </p:sp>
    </p:spTree>
    <p:extLst>
      <p:ext uri="{BB962C8B-B14F-4D97-AF65-F5344CB8AC3E}">
        <p14:creationId xmlns:p14="http://schemas.microsoft.com/office/powerpoint/2010/main" val="19728379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hank you/end slide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1A64C1-1C61-401F-AC17-120A32739AFA}"/>
              </a:ext>
            </a:extLst>
          </p:cNvPr>
          <p:cNvSpPr>
            <a:spLocks noGrp="1"/>
          </p:cNvSpPr>
          <p:nvPr>
            <p:ph type="ctrTitle" hasCustomPrompt="1"/>
          </p:nvPr>
        </p:nvSpPr>
        <p:spPr>
          <a:xfrm>
            <a:off x="1037689" y="2437830"/>
            <a:ext cx="9013861" cy="1177728"/>
          </a:xfrm>
        </p:spPr>
        <p:txBody>
          <a:bodyPr anchor="b"/>
          <a:lstStyle>
            <a:lvl1pPr algn="l">
              <a:defRPr sz="6000">
                <a:solidFill>
                  <a:schemeClr val="bg1"/>
                </a:solidFill>
              </a:defRPr>
            </a:lvl1pPr>
          </a:lstStyle>
          <a:p>
            <a:r>
              <a:rPr lang="en-US" dirty="0"/>
              <a:t>Thank you</a:t>
            </a:r>
            <a:endParaRPr lang="en-NZ" dirty="0"/>
          </a:p>
        </p:txBody>
      </p:sp>
    </p:spTree>
    <p:extLst>
      <p:ext uri="{BB962C8B-B14F-4D97-AF65-F5344CB8AC3E}">
        <p14:creationId xmlns:p14="http://schemas.microsoft.com/office/powerpoint/2010/main" val="3414928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hank you/end slide 2">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1A64C1-1C61-401F-AC17-120A32739AFA}"/>
              </a:ext>
            </a:extLst>
          </p:cNvPr>
          <p:cNvSpPr>
            <a:spLocks noGrp="1"/>
          </p:cNvSpPr>
          <p:nvPr>
            <p:ph type="ctrTitle" hasCustomPrompt="1"/>
          </p:nvPr>
        </p:nvSpPr>
        <p:spPr>
          <a:xfrm>
            <a:off x="1037689" y="2437830"/>
            <a:ext cx="9013861" cy="1177728"/>
          </a:xfrm>
        </p:spPr>
        <p:txBody>
          <a:bodyPr anchor="b"/>
          <a:lstStyle>
            <a:lvl1pPr algn="l">
              <a:defRPr sz="6000">
                <a:solidFill>
                  <a:srgbClr val="053C1E"/>
                </a:solidFill>
              </a:defRPr>
            </a:lvl1pPr>
          </a:lstStyle>
          <a:p>
            <a:r>
              <a:rPr lang="en-US" dirty="0"/>
              <a:t>Thank you</a:t>
            </a:r>
            <a:endParaRPr lang="en-NZ" dirty="0"/>
          </a:p>
        </p:txBody>
      </p:sp>
    </p:spTree>
    <p:extLst>
      <p:ext uri="{BB962C8B-B14F-4D97-AF65-F5344CB8AC3E}">
        <p14:creationId xmlns:p14="http://schemas.microsoft.com/office/powerpoint/2010/main" val="22654722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62A07D-5F40-9F5D-191F-4B2075CB19B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DE9200E-7BD9-BBDC-0BA5-1B11E8A69E6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CE130A4-6675-27D6-98E8-16EDA1DA426B}"/>
              </a:ext>
            </a:extLst>
          </p:cNvPr>
          <p:cNvSpPr>
            <a:spLocks noGrp="1"/>
          </p:cNvSpPr>
          <p:nvPr>
            <p:ph type="dt" sz="half" idx="10"/>
          </p:nvPr>
        </p:nvSpPr>
        <p:spPr/>
        <p:txBody>
          <a:bodyPr/>
          <a:lstStyle/>
          <a:p>
            <a:fld id="{96053344-5AF4-4836-8E46-18B4723E66A4}" type="datetimeFigureOut">
              <a:rPr lang="en-GB" smtClean="0"/>
              <a:t>19/02/2026</a:t>
            </a:fld>
            <a:endParaRPr lang="en-GB"/>
          </a:p>
        </p:txBody>
      </p:sp>
      <p:sp>
        <p:nvSpPr>
          <p:cNvPr id="5" name="Footer Placeholder 4">
            <a:extLst>
              <a:ext uri="{FF2B5EF4-FFF2-40B4-BE49-F238E27FC236}">
                <a16:creationId xmlns:a16="http://schemas.microsoft.com/office/drawing/2014/main" id="{13655FC4-C0F2-985E-C54E-FE1863292C3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3C776B2-21D9-DC89-4499-1D0B307BA7D1}"/>
              </a:ext>
            </a:extLst>
          </p:cNvPr>
          <p:cNvSpPr>
            <a:spLocks noGrp="1"/>
          </p:cNvSpPr>
          <p:nvPr>
            <p:ph type="sldNum" sz="quarter" idx="12"/>
          </p:nvPr>
        </p:nvSpPr>
        <p:spPr/>
        <p:txBody>
          <a:bodyPr/>
          <a:lstStyle/>
          <a:p>
            <a:fld id="{46D3BA5B-D136-4EE5-AFED-75232E83F19A}" type="slidenum">
              <a:rPr lang="en-GB" smtClean="0"/>
              <a:t>‹#›</a:t>
            </a:fld>
            <a:endParaRPr lang="en-GB"/>
          </a:p>
        </p:txBody>
      </p:sp>
    </p:spTree>
    <p:extLst>
      <p:ext uri="{BB962C8B-B14F-4D97-AF65-F5344CB8AC3E}">
        <p14:creationId xmlns:p14="http://schemas.microsoft.com/office/powerpoint/2010/main" val="7982094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14A74EF-853A-739E-1DA6-E61AE8487C90}"/>
              </a:ext>
            </a:extLst>
          </p:cNvPr>
          <p:cNvSpPr>
            <a:spLocks noGrp="1"/>
          </p:cNvSpPr>
          <p:nvPr>
            <p:ph type="dt" sz="half" idx="10"/>
          </p:nvPr>
        </p:nvSpPr>
        <p:spPr/>
        <p:txBody>
          <a:bodyPr/>
          <a:lstStyle/>
          <a:p>
            <a:fld id="{96053344-5AF4-4836-8E46-18B4723E66A4}" type="datetimeFigureOut">
              <a:rPr lang="en-GB" smtClean="0"/>
              <a:t>19/02/2026</a:t>
            </a:fld>
            <a:endParaRPr lang="en-GB"/>
          </a:p>
        </p:txBody>
      </p:sp>
      <p:sp>
        <p:nvSpPr>
          <p:cNvPr id="3" name="Footer Placeholder 2">
            <a:extLst>
              <a:ext uri="{FF2B5EF4-FFF2-40B4-BE49-F238E27FC236}">
                <a16:creationId xmlns:a16="http://schemas.microsoft.com/office/drawing/2014/main" id="{27116A78-816F-2515-EAE3-A449C119B99F}"/>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4F5EF119-83FE-07B9-5EB2-49989E00ACFE}"/>
              </a:ext>
            </a:extLst>
          </p:cNvPr>
          <p:cNvSpPr>
            <a:spLocks noGrp="1"/>
          </p:cNvSpPr>
          <p:nvPr>
            <p:ph type="sldNum" sz="quarter" idx="12"/>
          </p:nvPr>
        </p:nvSpPr>
        <p:spPr/>
        <p:txBody>
          <a:bodyPr/>
          <a:lstStyle/>
          <a:p>
            <a:fld id="{46D3BA5B-D136-4EE5-AFED-75232E83F19A}" type="slidenum">
              <a:rPr lang="en-GB" smtClean="0"/>
              <a:t>‹#›</a:t>
            </a:fld>
            <a:endParaRPr lang="en-GB"/>
          </a:p>
        </p:txBody>
      </p:sp>
    </p:spTree>
    <p:extLst>
      <p:ext uri="{BB962C8B-B14F-4D97-AF65-F5344CB8AC3E}">
        <p14:creationId xmlns:p14="http://schemas.microsoft.com/office/powerpoint/2010/main" val="25162577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2">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1A64C1-1C61-401F-AC17-120A32739AFA}"/>
              </a:ext>
            </a:extLst>
          </p:cNvPr>
          <p:cNvSpPr>
            <a:spLocks noGrp="1"/>
          </p:cNvSpPr>
          <p:nvPr>
            <p:ph type="ctrTitle" hasCustomPrompt="1"/>
          </p:nvPr>
        </p:nvSpPr>
        <p:spPr>
          <a:xfrm>
            <a:off x="1037689" y="1451511"/>
            <a:ext cx="9013861" cy="1177728"/>
          </a:xfrm>
        </p:spPr>
        <p:txBody>
          <a:bodyPr anchor="b"/>
          <a:lstStyle>
            <a:lvl1pPr algn="l">
              <a:defRPr sz="6000">
                <a:solidFill>
                  <a:srgbClr val="053C1E"/>
                </a:solidFill>
              </a:defRPr>
            </a:lvl1pPr>
          </a:lstStyle>
          <a:p>
            <a:r>
              <a:rPr lang="en-US" dirty="0"/>
              <a:t>Title slide (b)</a:t>
            </a:r>
            <a:endParaRPr lang="en-NZ" dirty="0"/>
          </a:p>
        </p:txBody>
      </p:sp>
      <p:sp>
        <p:nvSpPr>
          <p:cNvPr id="3" name="Subtitle 2">
            <a:extLst>
              <a:ext uri="{FF2B5EF4-FFF2-40B4-BE49-F238E27FC236}">
                <a16:creationId xmlns:a16="http://schemas.microsoft.com/office/drawing/2014/main" id="{4FDEA27F-8314-45F2-8A72-B42A9B952B32}"/>
              </a:ext>
            </a:extLst>
          </p:cNvPr>
          <p:cNvSpPr>
            <a:spLocks noGrp="1"/>
          </p:cNvSpPr>
          <p:nvPr>
            <p:ph type="subTitle" idx="1" hasCustomPrompt="1"/>
          </p:nvPr>
        </p:nvSpPr>
        <p:spPr>
          <a:xfrm>
            <a:off x="1037689" y="2950577"/>
            <a:ext cx="9013861" cy="487077"/>
          </a:xfrm>
        </p:spPr>
        <p:txBody>
          <a:bodyPr>
            <a:normAutofit/>
          </a:bodyPr>
          <a:lstStyle>
            <a:lvl1pPr marL="0" indent="0" algn="l">
              <a:buNone/>
              <a:defRPr sz="2800" b="1" i="1">
                <a:solidFill>
                  <a:srgbClr val="C3D939"/>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Subheading goes here</a:t>
            </a:r>
            <a:endParaRPr lang="en-NZ" dirty="0"/>
          </a:p>
        </p:txBody>
      </p:sp>
      <p:sp>
        <p:nvSpPr>
          <p:cNvPr id="8" name="Date Placeholder 3">
            <a:extLst>
              <a:ext uri="{FF2B5EF4-FFF2-40B4-BE49-F238E27FC236}">
                <a16:creationId xmlns:a16="http://schemas.microsoft.com/office/drawing/2014/main" id="{7494E0ED-B663-4C77-A875-14C121F7521D}"/>
              </a:ext>
            </a:extLst>
          </p:cNvPr>
          <p:cNvSpPr>
            <a:spLocks noGrp="1"/>
          </p:cNvSpPr>
          <p:nvPr>
            <p:ph type="dt" sz="half" idx="2"/>
          </p:nvPr>
        </p:nvSpPr>
        <p:spPr>
          <a:xfrm>
            <a:off x="1037689" y="3921375"/>
            <a:ext cx="2743200" cy="365125"/>
          </a:xfrm>
          <a:prstGeom prst="rect">
            <a:avLst/>
          </a:prstGeom>
        </p:spPr>
        <p:txBody>
          <a:bodyPr vert="horz" lIns="91440" tIns="45720" rIns="91440" bIns="45720" rtlCol="0" anchor="ctr"/>
          <a:lstStyle>
            <a:lvl1pPr algn="l">
              <a:defRPr sz="1400">
                <a:solidFill>
                  <a:schemeClr val="bg1">
                    <a:lumMod val="50000"/>
                  </a:schemeClr>
                </a:solidFill>
                <a:latin typeface="Arial" panose="020B0604020202020204" pitchFamily="34" charset="0"/>
                <a:cs typeface="Arial" panose="020B0604020202020204" pitchFamily="34" charset="0"/>
              </a:defRPr>
            </a:lvl1pPr>
          </a:lstStyle>
          <a:p>
            <a:r>
              <a:rPr lang="en-NZ" dirty="0"/>
              <a:t>Date Reference</a:t>
            </a:r>
          </a:p>
        </p:txBody>
      </p:sp>
    </p:spTree>
    <p:extLst>
      <p:ext uri="{BB962C8B-B14F-4D97-AF65-F5344CB8AC3E}">
        <p14:creationId xmlns:p14="http://schemas.microsoft.com/office/powerpoint/2010/main" val="33024316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divi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065C7F-DD8E-480D-8230-05BA004BF9B5}"/>
              </a:ext>
            </a:extLst>
          </p:cNvPr>
          <p:cNvSpPr>
            <a:spLocks noGrp="1"/>
          </p:cNvSpPr>
          <p:nvPr>
            <p:ph type="title" hasCustomPrompt="1"/>
          </p:nvPr>
        </p:nvSpPr>
        <p:spPr>
          <a:xfrm>
            <a:off x="4572000" y="2152828"/>
            <a:ext cx="5322013" cy="1325563"/>
          </a:xfrm>
        </p:spPr>
        <p:txBody>
          <a:bodyPr>
            <a:noAutofit/>
          </a:bodyPr>
          <a:lstStyle>
            <a:lvl1pPr>
              <a:defRPr sz="5400"/>
            </a:lvl1pPr>
          </a:lstStyle>
          <a:p>
            <a:r>
              <a:rPr lang="en-US" dirty="0"/>
              <a:t>Click to edit section header</a:t>
            </a:r>
            <a:endParaRPr lang="en-NZ" dirty="0"/>
          </a:p>
        </p:txBody>
      </p:sp>
      <p:sp>
        <p:nvSpPr>
          <p:cNvPr id="4" name="Date Placeholder 3">
            <a:extLst>
              <a:ext uri="{FF2B5EF4-FFF2-40B4-BE49-F238E27FC236}">
                <a16:creationId xmlns:a16="http://schemas.microsoft.com/office/drawing/2014/main" id="{88564587-C0D0-4861-BAE1-7CB153C46F74}"/>
              </a:ext>
            </a:extLst>
          </p:cNvPr>
          <p:cNvSpPr>
            <a:spLocks noGrp="1"/>
          </p:cNvSpPr>
          <p:nvPr>
            <p:ph type="dt" sz="half" idx="10"/>
          </p:nvPr>
        </p:nvSpPr>
        <p:spPr>
          <a:xfrm>
            <a:off x="4571999" y="3873360"/>
            <a:ext cx="5322013" cy="505610"/>
          </a:xfrm>
        </p:spPr>
        <p:txBody>
          <a:bodyPr/>
          <a:lstStyle>
            <a:lvl1pPr>
              <a:defRPr sz="2400" b="1" i="1">
                <a:solidFill>
                  <a:srgbClr val="C3D939"/>
                </a:solidFill>
              </a:defRPr>
            </a:lvl1pPr>
          </a:lstStyle>
          <a:p>
            <a:r>
              <a:rPr lang="en-US" dirty="0"/>
              <a:t>Subheading goes here</a:t>
            </a:r>
            <a:endParaRPr lang="en-NZ" dirty="0"/>
          </a:p>
        </p:txBody>
      </p:sp>
    </p:spTree>
    <p:extLst>
      <p:ext uri="{BB962C8B-B14F-4D97-AF65-F5344CB8AC3E}">
        <p14:creationId xmlns:p14="http://schemas.microsoft.com/office/powerpoint/2010/main" val="38167744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ntroduction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37D8AF-3C7F-4928-93DA-0F1A2A537DF6}"/>
              </a:ext>
            </a:extLst>
          </p:cNvPr>
          <p:cNvSpPr>
            <a:spLocks noGrp="1"/>
          </p:cNvSpPr>
          <p:nvPr>
            <p:ph type="title" hasCustomPrompt="1"/>
          </p:nvPr>
        </p:nvSpPr>
        <p:spPr>
          <a:xfrm>
            <a:off x="838200" y="2065105"/>
            <a:ext cx="4699571" cy="922106"/>
          </a:xfrm>
        </p:spPr>
        <p:txBody>
          <a:bodyPr>
            <a:normAutofit/>
          </a:bodyPr>
          <a:lstStyle>
            <a:lvl1pPr>
              <a:defRPr sz="3200"/>
            </a:lvl1pPr>
          </a:lstStyle>
          <a:p>
            <a:r>
              <a:rPr lang="en-US" dirty="0"/>
              <a:t>Hello, my name is </a:t>
            </a:r>
            <a:r>
              <a:rPr lang="en-US" dirty="0" err="1"/>
              <a:t>firstname</a:t>
            </a:r>
            <a:r>
              <a:rPr lang="en-US" dirty="0"/>
              <a:t> </a:t>
            </a:r>
            <a:r>
              <a:rPr lang="en-US" dirty="0" err="1"/>
              <a:t>lastname</a:t>
            </a:r>
            <a:endParaRPr lang="en-NZ" dirty="0"/>
          </a:p>
        </p:txBody>
      </p:sp>
      <p:sp>
        <p:nvSpPr>
          <p:cNvPr id="4" name="Content Placeholder 3">
            <a:extLst>
              <a:ext uri="{FF2B5EF4-FFF2-40B4-BE49-F238E27FC236}">
                <a16:creationId xmlns:a16="http://schemas.microsoft.com/office/drawing/2014/main" id="{10DE734D-EF0E-408B-8B2C-D9264D500B39}"/>
              </a:ext>
            </a:extLst>
          </p:cNvPr>
          <p:cNvSpPr>
            <a:spLocks noGrp="1"/>
          </p:cNvSpPr>
          <p:nvPr>
            <p:ph sz="half" idx="2" hasCustomPrompt="1"/>
          </p:nvPr>
        </p:nvSpPr>
        <p:spPr>
          <a:xfrm>
            <a:off x="6172200" y="1050906"/>
            <a:ext cx="5181600" cy="4351338"/>
          </a:xfrm>
        </p:spPr>
        <p:txBody>
          <a:bodyPr/>
          <a:lstStyle>
            <a:lvl1pPr marL="0" indent="0">
              <a:buFont typeface="Arial" panose="020B0604020202020204" pitchFamily="34" charset="0"/>
              <a:buNone/>
              <a:defRPr/>
            </a:lvl1pPr>
          </a:lstStyle>
          <a:p>
            <a:pPr lvl="0"/>
            <a:r>
              <a:rPr lang="en-US" dirty="0"/>
              <a:t>Picture</a:t>
            </a:r>
            <a:endParaRPr lang="en-NZ" dirty="0"/>
          </a:p>
        </p:txBody>
      </p:sp>
      <p:sp>
        <p:nvSpPr>
          <p:cNvPr id="9" name="Text Placeholder 2">
            <a:extLst>
              <a:ext uri="{FF2B5EF4-FFF2-40B4-BE49-F238E27FC236}">
                <a16:creationId xmlns:a16="http://schemas.microsoft.com/office/drawing/2014/main" id="{2E9AC2E3-69F4-4C1D-9137-17CA8624EC04}"/>
              </a:ext>
            </a:extLst>
          </p:cNvPr>
          <p:cNvSpPr>
            <a:spLocks noGrp="1"/>
          </p:cNvSpPr>
          <p:nvPr>
            <p:ph idx="1" hasCustomPrompt="1"/>
          </p:nvPr>
        </p:nvSpPr>
        <p:spPr>
          <a:xfrm>
            <a:off x="838200" y="3356884"/>
            <a:ext cx="4699571" cy="1276761"/>
          </a:xfrm>
          <a:prstGeom prst="rect">
            <a:avLst/>
          </a:prstGeom>
        </p:spPr>
        <p:txBody>
          <a:bodyPr vert="horz" lIns="91440" tIns="45720" rIns="91440" bIns="45720" rtlCol="0">
            <a:normAutofit/>
          </a:bodyPr>
          <a:lstStyle>
            <a:lvl1pPr marL="0" indent="0">
              <a:buFont typeface="Arial" panose="020B0604020202020204" pitchFamily="34" charset="0"/>
              <a:buNone/>
              <a:defRPr sz="2000" b="1" i="1">
                <a:solidFill>
                  <a:srgbClr val="C3D939"/>
                </a:solidFill>
              </a:defRPr>
            </a:lvl1pPr>
          </a:lstStyle>
          <a:p>
            <a:pPr lvl="0"/>
            <a:r>
              <a:rPr lang="en-US" dirty="0"/>
              <a:t>Occupation, Company</a:t>
            </a:r>
          </a:p>
        </p:txBody>
      </p:sp>
    </p:spTree>
    <p:extLst>
      <p:ext uri="{BB962C8B-B14F-4D97-AF65-F5344CB8AC3E}">
        <p14:creationId xmlns:p14="http://schemas.microsoft.com/office/powerpoint/2010/main" val="2985269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image layout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37D8AF-3C7F-4928-93DA-0F1A2A537DF6}"/>
              </a:ext>
            </a:extLst>
          </p:cNvPr>
          <p:cNvSpPr>
            <a:spLocks noGrp="1"/>
          </p:cNvSpPr>
          <p:nvPr>
            <p:ph type="title" hasCustomPrompt="1"/>
          </p:nvPr>
        </p:nvSpPr>
        <p:spPr>
          <a:xfrm>
            <a:off x="838200" y="1345916"/>
            <a:ext cx="4699571" cy="716621"/>
          </a:xfrm>
        </p:spPr>
        <p:txBody>
          <a:bodyPr>
            <a:normAutofit/>
          </a:bodyPr>
          <a:lstStyle>
            <a:lvl1pPr>
              <a:defRPr sz="3200"/>
            </a:lvl1pPr>
          </a:lstStyle>
          <a:p>
            <a:r>
              <a:rPr lang="en-US" dirty="0"/>
              <a:t>Click to edit header</a:t>
            </a:r>
            <a:endParaRPr lang="en-NZ" dirty="0"/>
          </a:p>
        </p:txBody>
      </p:sp>
      <p:sp>
        <p:nvSpPr>
          <p:cNvPr id="4" name="Content Placeholder 3">
            <a:extLst>
              <a:ext uri="{FF2B5EF4-FFF2-40B4-BE49-F238E27FC236}">
                <a16:creationId xmlns:a16="http://schemas.microsoft.com/office/drawing/2014/main" id="{10DE734D-EF0E-408B-8B2C-D9264D500B39}"/>
              </a:ext>
            </a:extLst>
          </p:cNvPr>
          <p:cNvSpPr>
            <a:spLocks noGrp="1"/>
          </p:cNvSpPr>
          <p:nvPr>
            <p:ph sz="half" idx="2" hasCustomPrompt="1"/>
          </p:nvPr>
        </p:nvSpPr>
        <p:spPr>
          <a:xfrm>
            <a:off x="6172200" y="968714"/>
            <a:ext cx="5181600" cy="4532726"/>
          </a:xfrm>
        </p:spPr>
        <p:txBody>
          <a:bodyPr/>
          <a:lstStyle>
            <a:lvl1pPr marL="0" indent="0">
              <a:buFont typeface="Arial" panose="020B0604020202020204" pitchFamily="34" charset="0"/>
              <a:buNone/>
              <a:defRPr/>
            </a:lvl1pPr>
          </a:lstStyle>
          <a:p>
            <a:pPr lvl="0"/>
            <a:r>
              <a:rPr lang="en-US" dirty="0"/>
              <a:t>Picture</a:t>
            </a:r>
            <a:endParaRPr lang="en-NZ" dirty="0"/>
          </a:p>
        </p:txBody>
      </p:sp>
      <p:sp>
        <p:nvSpPr>
          <p:cNvPr id="5" name="Text Placeholder 2">
            <a:extLst>
              <a:ext uri="{FF2B5EF4-FFF2-40B4-BE49-F238E27FC236}">
                <a16:creationId xmlns:a16="http://schemas.microsoft.com/office/drawing/2014/main" id="{75A4E9DC-8BF0-4A15-B1B8-DB28862B4260}"/>
              </a:ext>
            </a:extLst>
          </p:cNvPr>
          <p:cNvSpPr>
            <a:spLocks noGrp="1"/>
          </p:cNvSpPr>
          <p:nvPr>
            <p:ph idx="1" hasCustomPrompt="1"/>
          </p:nvPr>
        </p:nvSpPr>
        <p:spPr>
          <a:xfrm>
            <a:off x="838200" y="2270591"/>
            <a:ext cx="4699571" cy="554805"/>
          </a:xfrm>
          <a:prstGeom prst="rect">
            <a:avLst/>
          </a:prstGeom>
        </p:spPr>
        <p:txBody>
          <a:bodyPr vert="horz" lIns="91440" tIns="45720" rIns="91440" bIns="45720" rtlCol="0">
            <a:normAutofit/>
          </a:bodyPr>
          <a:lstStyle>
            <a:lvl1pPr marL="0" indent="0">
              <a:buFont typeface="Arial" panose="020B0604020202020204" pitchFamily="34" charset="0"/>
              <a:buNone/>
              <a:defRPr sz="2000" b="1" i="1">
                <a:solidFill>
                  <a:srgbClr val="C3D939"/>
                </a:solidFill>
              </a:defRPr>
            </a:lvl1pPr>
          </a:lstStyle>
          <a:p>
            <a:r>
              <a:rPr lang="en-US" dirty="0"/>
              <a:t>Subheading goes here</a:t>
            </a:r>
            <a:endParaRPr lang="en-NZ" dirty="0"/>
          </a:p>
        </p:txBody>
      </p:sp>
      <p:sp>
        <p:nvSpPr>
          <p:cNvPr id="6" name="Text Placeholder 2">
            <a:extLst>
              <a:ext uri="{FF2B5EF4-FFF2-40B4-BE49-F238E27FC236}">
                <a16:creationId xmlns:a16="http://schemas.microsoft.com/office/drawing/2014/main" id="{68F09966-7CC8-4C1A-9D45-1392449EB410}"/>
              </a:ext>
            </a:extLst>
          </p:cNvPr>
          <p:cNvSpPr>
            <a:spLocks noGrp="1"/>
          </p:cNvSpPr>
          <p:nvPr>
            <p:ph idx="10" hasCustomPrompt="1"/>
          </p:nvPr>
        </p:nvSpPr>
        <p:spPr>
          <a:xfrm>
            <a:off x="838200" y="3033450"/>
            <a:ext cx="4699571" cy="2467990"/>
          </a:xfrm>
          <a:prstGeom prst="rect">
            <a:avLst/>
          </a:prstGeom>
        </p:spPr>
        <p:txBody>
          <a:bodyPr vert="horz" lIns="91440" tIns="45720" rIns="91440" bIns="45720" rtlCol="0">
            <a:normAutofit/>
          </a:bodyPr>
          <a:lstStyle>
            <a:lvl1pPr>
              <a:defRPr sz="1600"/>
            </a:lvl1pPr>
            <a:lvl2pPr>
              <a:defRPr sz="1600"/>
            </a:lvl2pPr>
          </a:lstStyle>
          <a:p>
            <a:pPr lvl="0"/>
            <a:r>
              <a:rPr lang="en-US" dirty="0"/>
              <a:t>Bullet point example</a:t>
            </a:r>
          </a:p>
          <a:p>
            <a:pPr lvl="0"/>
            <a:r>
              <a:rPr lang="en-US" dirty="0"/>
              <a:t>Bullet point example</a:t>
            </a:r>
          </a:p>
          <a:p>
            <a:pPr lvl="1"/>
            <a:r>
              <a:rPr lang="en-US" dirty="0"/>
              <a:t>Bullet point example</a:t>
            </a:r>
          </a:p>
        </p:txBody>
      </p:sp>
    </p:spTree>
    <p:extLst>
      <p:ext uri="{BB962C8B-B14F-4D97-AF65-F5344CB8AC3E}">
        <p14:creationId xmlns:p14="http://schemas.microsoft.com/office/powerpoint/2010/main" val="3809432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image layout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37D8AF-3C7F-4928-93DA-0F1A2A537DF6}"/>
              </a:ext>
            </a:extLst>
          </p:cNvPr>
          <p:cNvSpPr>
            <a:spLocks noGrp="1"/>
          </p:cNvSpPr>
          <p:nvPr>
            <p:ph type="title" hasCustomPrompt="1"/>
          </p:nvPr>
        </p:nvSpPr>
        <p:spPr>
          <a:xfrm>
            <a:off x="838200" y="1345916"/>
            <a:ext cx="4699571" cy="716621"/>
          </a:xfrm>
        </p:spPr>
        <p:txBody>
          <a:bodyPr>
            <a:normAutofit/>
          </a:bodyPr>
          <a:lstStyle>
            <a:lvl1pPr>
              <a:defRPr sz="3200"/>
            </a:lvl1pPr>
          </a:lstStyle>
          <a:p>
            <a:r>
              <a:rPr lang="en-US" dirty="0"/>
              <a:t>Click to edit header</a:t>
            </a:r>
            <a:endParaRPr lang="en-NZ" dirty="0"/>
          </a:p>
        </p:txBody>
      </p:sp>
      <p:sp>
        <p:nvSpPr>
          <p:cNvPr id="4" name="Content Placeholder 3">
            <a:extLst>
              <a:ext uri="{FF2B5EF4-FFF2-40B4-BE49-F238E27FC236}">
                <a16:creationId xmlns:a16="http://schemas.microsoft.com/office/drawing/2014/main" id="{10DE734D-EF0E-408B-8B2C-D9264D500B39}"/>
              </a:ext>
            </a:extLst>
          </p:cNvPr>
          <p:cNvSpPr>
            <a:spLocks noGrp="1"/>
          </p:cNvSpPr>
          <p:nvPr>
            <p:ph sz="half" idx="2" hasCustomPrompt="1"/>
          </p:nvPr>
        </p:nvSpPr>
        <p:spPr>
          <a:xfrm>
            <a:off x="6172200" y="968714"/>
            <a:ext cx="5181600" cy="2154632"/>
          </a:xfrm>
        </p:spPr>
        <p:txBody>
          <a:bodyPr/>
          <a:lstStyle>
            <a:lvl1pPr marL="0" indent="0">
              <a:buFont typeface="Arial" panose="020B0604020202020204" pitchFamily="34" charset="0"/>
              <a:buNone/>
              <a:defRPr/>
            </a:lvl1pPr>
          </a:lstStyle>
          <a:p>
            <a:pPr lvl="0"/>
            <a:r>
              <a:rPr lang="en-US" dirty="0"/>
              <a:t>Picture</a:t>
            </a:r>
            <a:endParaRPr lang="en-NZ" dirty="0"/>
          </a:p>
        </p:txBody>
      </p:sp>
      <p:sp>
        <p:nvSpPr>
          <p:cNvPr id="7" name="Text Placeholder 2">
            <a:extLst>
              <a:ext uri="{FF2B5EF4-FFF2-40B4-BE49-F238E27FC236}">
                <a16:creationId xmlns:a16="http://schemas.microsoft.com/office/drawing/2014/main" id="{D97E323C-652B-4D84-AA3E-0C82864C1988}"/>
              </a:ext>
            </a:extLst>
          </p:cNvPr>
          <p:cNvSpPr>
            <a:spLocks noGrp="1"/>
          </p:cNvSpPr>
          <p:nvPr>
            <p:ph idx="11" hasCustomPrompt="1"/>
          </p:nvPr>
        </p:nvSpPr>
        <p:spPr>
          <a:xfrm>
            <a:off x="838200" y="2250419"/>
            <a:ext cx="4699571" cy="574977"/>
          </a:xfrm>
          <a:prstGeom prst="rect">
            <a:avLst/>
          </a:prstGeom>
        </p:spPr>
        <p:txBody>
          <a:bodyPr vert="horz" lIns="91440" tIns="45720" rIns="91440" bIns="45720" rtlCol="0">
            <a:normAutofit/>
          </a:bodyPr>
          <a:lstStyle>
            <a:lvl1pPr marL="0" indent="0">
              <a:buFont typeface="Arial" panose="020B0604020202020204" pitchFamily="34" charset="0"/>
              <a:buNone/>
              <a:defRPr sz="2000" b="1" i="1">
                <a:solidFill>
                  <a:srgbClr val="C3D939"/>
                </a:solidFill>
              </a:defRPr>
            </a:lvl1pPr>
          </a:lstStyle>
          <a:p>
            <a:r>
              <a:rPr lang="en-US" dirty="0"/>
              <a:t>Subheading goes here</a:t>
            </a:r>
            <a:endParaRPr lang="en-NZ" dirty="0"/>
          </a:p>
        </p:txBody>
      </p:sp>
      <p:sp>
        <p:nvSpPr>
          <p:cNvPr id="8" name="Text Placeholder 2">
            <a:extLst>
              <a:ext uri="{FF2B5EF4-FFF2-40B4-BE49-F238E27FC236}">
                <a16:creationId xmlns:a16="http://schemas.microsoft.com/office/drawing/2014/main" id="{CBD9C7D3-B08A-4AB7-A470-FD064F621A60}"/>
              </a:ext>
            </a:extLst>
          </p:cNvPr>
          <p:cNvSpPr>
            <a:spLocks noGrp="1"/>
          </p:cNvSpPr>
          <p:nvPr>
            <p:ph idx="12" hasCustomPrompt="1"/>
          </p:nvPr>
        </p:nvSpPr>
        <p:spPr>
          <a:xfrm>
            <a:off x="838200" y="3013279"/>
            <a:ext cx="4699571" cy="2488162"/>
          </a:xfrm>
          <a:prstGeom prst="rect">
            <a:avLst/>
          </a:prstGeom>
        </p:spPr>
        <p:txBody>
          <a:bodyPr vert="horz" lIns="91440" tIns="45720" rIns="91440" bIns="45720" rtlCol="0">
            <a:normAutofit/>
          </a:bodyPr>
          <a:lstStyle>
            <a:lvl1pPr>
              <a:defRPr/>
            </a:lvl1pPr>
          </a:lstStyle>
          <a:p>
            <a:pPr lvl="0"/>
            <a:r>
              <a:rPr lang="en-US" dirty="0"/>
              <a:t>Bullet point example</a:t>
            </a:r>
          </a:p>
          <a:p>
            <a:pPr lvl="0"/>
            <a:r>
              <a:rPr lang="en-US" dirty="0"/>
              <a:t>Bullet point example</a:t>
            </a:r>
          </a:p>
          <a:p>
            <a:pPr lvl="1"/>
            <a:r>
              <a:rPr lang="en-US" dirty="0"/>
              <a:t>Bullet point example</a:t>
            </a:r>
          </a:p>
        </p:txBody>
      </p:sp>
      <p:sp>
        <p:nvSpPr>
          <p:cNvPr id="11" name="Content Placeholder 3">
            <a:extLst>
              <a:ext uri="{FF2B5EF4-FFF2-40B4-BE49-F238E27FC236}">
                <a16:creationId xmlns:a16="http://schemas.microsoft.com/office/drawing/2014/main" id="{4B7B3503-C76E-4DD3-85AC-67C7F7537CC0}"/>
              </a:ext>
            </a:extLst>
          </p:cNvPr>
          <p:cNvSpPr>
            <a:spLocks noGrp="1"/>
          </p:cNvSpPr>
          <p:nvPr>
            <p:ph sz="half" idx="13" hasCustomPrompt="1"/>
          </p:nvPr>
        </p:nvSpPr>
        <p:spPr>
          <a:xfrm>
            <a:off x="6172200" y="3346808"/>
            <a:ext cx="5181600" cy="2154632"/>
          </a:xfrm>
        </p:spPr>
        <p:txBody>
          <a:bodyPr/>
          <a:lstStyle>
            <a:lvl1pPr marL="0" indent="0">
              <a:buFont typeface="Arial" panose="020B0604020202020204" pitchFamily="34" charset="0"/>
              <a:buNone/>
              <a:defRPr/>
            </a:lvl1pPr>
          </a:lstStyle>
          <a:p>
            <a:pPr lvl="0"/>
            <a:r>
              <a:rPr lang="en-US" dirty="0"/>
              <a:t>Picture</a:t>
            </a:r>
            <a:endParaRPr lang="en-NZ" dirty="0"/>
          </a:p>
        </p:txBody>
      </p:sp>
    </p:spTree>
    <p:extLst>
      <p:ext uri="{BB962C8B-B14F-4D97-AF65-F5344CB8AC3E}">
        <p14:creationId xmlns:p14="http://schemas.microsoft.com/office/powerpoint/2010/main" val="24554514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layout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37D8AF-3C7F-4928-93DA-0F1A2A537DF6}"/>
              </a:ext>
            </a:extLst>
          </p:cNvPr>
          <p:cNvSpPr>
            <a:spLocks noGrp="1"/>
          </p:cNvSpPr>
          <p:nvPr>
            <p:ph type="title" hasCustomPrompt="1"/>
          </p:nvPr>
        </p:nvSpPr>
        <p:spPr>
          <a:xfrm>
            <a:off x="838200" y="1345916"/>
            <a:ext cx="4699571" cy="716621"/>
          </a:xfrm>
        </p:spPr>
        <p:txBody>
          <a:bodyPr>
            <a:normAutofit/>
          </a:bodyPr>
          <a:lstStyle>
            <a:lvl1pPr>
              <a:defRPr sz="3200"/>
            </a:lvl1pPr>
          </a:lstStyle>
          <a:p>
            <a:r>
              <a:rPr lang="en-US" dirty="0"/>
              <a:t>Click to edit header</a:t>
            </a:r>
            <a:endParaRPr lang="en-NZ" dirty="0"/>
          </a:p>
        </p:txBody>
      </p:sp>
      <p:sp>
        <p:nvSpPr>
          <p:cNvPr id="5" name="Text Placeholder 2">
            <a:extLst>
              <a:ext uri="{FF2B5EF4-FFF2-40B4-BE49-F238E27FC236}">
                <a16:creationId xmlns:a16="http://schemas.microsoft.com/office/drawing/2014/main" id="{75A4E9DC-8BF0-4A15-B1B8-DB28862B4260}"/>
              </a:ext>
            </a:extLst>
          </p:cNvPr>
          <p:cNvSpPr>
            <a:spLocks noGrp="1"/>
          </p:cNvSpPr>
          <p:nvPr>
            <p:ph idx="1" hasCustomPrompt="1"/>
          </p:nvPr>
        </p:nvSpPr>
        <p:spPr>
          <a:xfrm>
            <a:off x="838200" y="2270591"/>
            <a:ext cx="4699571" cy="554805"/>
          </a:xfrm>
          <a:prstGeom prst="rect">
            <a:avLst/>
          </a:prstGeom>
        </p:spPr>
        <p:txBody>
          <a:bodyPr vert="horz" lIns="91440" tIns="45720" rIns="91440" bIns="45720" rtlCol="0">
            <a:normAutofit/>
          </a:bodyPr>
          <a:lstStyle>
            <a:lvl1pPr marL="0" indent="0">
              <a:buFont typeface="Arial" panose="020B0604020202020204" pitchFamily="34" charset="0"/>
              <a:buNone/>
              <a:defRPr sz="2000" b="1" i="1">
                <a:solidFill>
                  <a:srgbClr val="C3D939"/>
                </a:solidFill>
              </a:defRPr>
            </a:lvl1pPr>
          </a:lstStyle>
          <a:p>
            <a:r>
              <a:rPr lang="en-US" dirty="0"/>
              <a:t>Subheading goes here</a:t>
            </a:r>
            <a:endParaRPr lang="en-NZ" dirty="0"/>
          </a:p>
        </p:txBody>
      </p:sp>
      <p:sp>
        <p:nvSpPr>
          <p:cNvPr id="7" name="Text Placeholder 2">
            <a:extLst>
              <a:ext uri="{FF2B5EF4-FFF2-40B4-BE49-F238E27FC236}">
                <a16:creationId xmlns:a16="http://schemas.microsoft.com/office/drawing/2014/main" id="{E90A2A1D-5DC1-4A85-8325-6B855316D804}"/>
              </a:ext>
            </a:extLst>
          </p:cNvPr>
          <p:cNvSpPr>
            <a:spLocks noGrp="1"/>
          </p:cNvSpPr>
          <p:nvPr>
            <p:ph idx="11" hasCustomPrompt="1"/>
          </p:nvPr>
        </p:nvSpPr>
        <p:spPr>
          <a:xfrm>
            <a:off x="838200" y="3033448"/>
            <a:ext cx="4699571" cy="2478636"/>
          </a:xfrm>
          <a:prstGeom prst="rect">
            <a:avLst/>
          </a:prstGeom>
        </p:spPr>
        <p:txBody>
          <a:bodyPr vert="horz" lIns="91440" tIns="45720" rIns="91440" bIns="45720" rtlCol="0">
            <a:normAutofit/>
          </a:bodyPr>
          <a:lstStyle>
            <a:lvl1pPr>
              <a:defRPr/>
            </a:lvl1pPr>
            <a:lvl2pPr>
              <a:defRPr/>
            </a:lvl2pPr>
          </a:lstStyle>
          <a:p>
            <a:pPr lvl="0"/>
            <a:r>
              <a:rPr lang="en-US" dirty="0"/>
              <a:t>Bullet point example</a:t>
            </a:r>
          </a:p>
          <a:p>
            <a:pPr lvl="0"/>
            <a:r>
              <a:rPr lang="en-US" dirty="0"/>
              <a:t>Bullet point example</a:t>
            </a:r>
          </a:p>
          <a:p>
            <a:pPr lvl="1"/>
            <a:r>
              <a:rPr lang="en-US" dirty="0"/>
              <a:t>Bullet point example</a:t>
            </a:r>
          </a:p>
        </p:txBody>
      </p:sp>
      <p:sp>
        <p:nvSpPr>
          <p:cNvPr id="10" name="Text Placeholder 2">
            <a:extLst>
              <a:ext uri="{FF2B5EF4-FFF2-40B4-BE49-F238E27FC236}">
                <a16:creationId xmlns:a16="http://schemas.microsoft.com/office/drawing/2014/main" id="{5F6BEE5A-8767-424B-81EC-F57F519B2284}"/>
              </a:ext>
            </a:extLst>
          </p:cNvPr>
          <p:cNvSpPr>
            <a:spLocks noGrp="1"/>
          </p:cNvSpPr>
          <p:nvPr>
            <p:ph idx="12" hasCustomPrompt="1"/>
          </p:nvPr>
        </p:nvSpPr>
        <p:spPr>
          <a:xfrm>
            <a:off x="6172200" y="3033447"/>
            <a:ext cx="4699571" cy="2478637"/>
          </a:xfrm>
          <a:prstGeom prst="rect">
            <a:avLst/>
          </a:prstGeom>
        </p:spPr>
        <p:txBody>
          <a:bodyPr vert="horz" lIns="91440" tIns="45720" rIns="91440" bIns="45720" rtlCol="0">
            <a:normAutofit/>
          </a:bodyPr>
          <a:lstStyle>
            <a:lvl1pPr>
              <a:defRPr/>
            </a:lvl1pPr>
          </a:lstStyle>
          <a:p>
            <a:pPr lvl="0"/>
            <a:r>
              <a:rPr lang="en-US" dirty="0"/>
              <a:t>Bullet point example</a:t>
            </a:r>
          </a:p>
          <a:p>
            <a:pPr lvl="0"/>
            <a:r>
              <a:rPr lang="en-US" dirty="0"/>
              <a:t>Bullet point example</a:t>
            </a:r>
          </a:p>
          <a:p>
            <a:pPr lvl="1"/>
            <a:r>
              <a:rPr lang="en-US" dirty="0"/>
              <a:t>Bullet point example</a:t>
            </a:r>
          </a:p>
        </p:txBody>
      </p:sp>
    </p:spTree>
    <p:extLst>
      <p:ext uri="{BB962C8B-B14F-4D97-AF65-F5344CB8AC3E}">
        <p14:creationId xmlns:p14="http://schemas.microsoft.com/office/powerpoint/2010/main" val="3357877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image layout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37D8AF-3C7F-4928-93DA-0F1A2A537DF6}"/>
              </a:ext>
            </a:extLst>
          </p:cNvPr>
          <p:cNvSpPr>
            <a:spLocks noGrp="1"/>
          </p:cNvSpPr>
          <p:nvPr>
            <p:ph type="title" hasCustomPrompt="1"/>
          </p:nvPr>
        </p:nvSpPr>
        <p:spPr>
          <a:xfrm>
            <a:off x="6172200" y="1345916"/>
            <a:ext cx="4699571" cy="716621"/>
          </a:xfrm>
        </p:spPr>
        <p:txBody>
          <a:bodyPr>
            <a:normAutofit/>
          </a:bodyPr>
          <a:lstStyle>
            <a:lvl1pPr>
              <a:defRPr sz="3200"/>
            </a:lvl1pPr>
          </a:lstStyle>
          <a:p>
            <a:r>
              <a:rPr lang="en-US" dirty="0"/>
              <a:t>Click to edit header</a:t>
            </a:r>
            <a:endParaRPr lang="en-NZ" dirty="0"/>
          </a:p>
        </p:txBody>
      </p:sp>
      <p:sp>
        <p:nvSpPr>
          <p:cNvPr id="5" name="Text Placeholder 2">
            <a:extLst>
              <a:ext uri="{FF2B5EF4-FFF2-40B4-BE49-F238E27FC236}">
                <a16:creationId xmlns:a16="http://schemas.microsoft.com/office/drawing/2014/main" id="{75A4E9DC-8BF0-4A15-B1B8-DB28862B4260}"/>
              </a:ext>
            </a:extLst>
          </p:cNvPr>
          <p:cNvSpPr>
            <a:spLocks noGrp="1"/>
          </p:cNvSpPr>
          <p:nvPr>
            <p:ph idx="1" hasCustomPrompt="1"/>
          </p:nvPr>
        </p:nvSpPr>
        <p:spPr>
          <a:xfrm>
            <a:off x="6172200" y="2270591"/>
            <a:ext cx="4699571" cy="554805"/>
          </a:xfrm>
          <a:prstGeom prst="rect">
            <a:avLst/>
          </a:prstGeom>
        </p:spPr>
        <p:txBody>
          <a:bodyPr vert="horz" lIns="91440" tIns="45720" rIns="91440" bIns="45720" rtlCol="0">
            <a:normAutofit/>
          </a:bodyPr>
          <a:lstStyle>
            <a:lvl1pPr marL="0" indent="0">
              <a:buFont typeface="Arial" panose="020B0604020202020204" pitchFamily="34" charset="0"/>
              <a:buNone/>
              <a:defRPr sz="2000" b="1" i="1">
                <a:solidFill>
                  <a:srgbClr val="C3D939"/>
                </a:solidFill>
              </a:defRPr>
            </a:lvl1pPr>
          </a:lstStyle>
          <a:p>
            <a:r>
              <a:rPr lang="en-US" dirty="0"/>
              <a:t>Subheading goes here</a:t>
            </a:r>
            <a:endParaRPr lang="en-NZ" dirty="0"/>
          </a:p>
        </p:txBody>
      </p:sp>
      <p:sp>
        <p:nvSpPr>
          <p:cNvPr id="7" name="Picture Placeholder 24">
            <a:extLst>
              <a:ext uri="{FF2B5EF4-FFF2-40B4-BE49-F238E27FC236}">
                <a16:creationId xmlns:a16="http://schemas.microsoft.com/office/drawing/2014/main" id="{77B31A40-53E1-466C-92F4-2D10FDC0ADE3}"/>
              </a:ext>
            </a:extLst>
          </p:cNvPr>
          <p:cNvSpPr>
            <a:spLocks noGrp="1"/>
          </p:cNvSpPr>
          <p:nvPr>
            <p:ph type="pic" sz="quarter" idx="15"/>
          </p:nvPr>
        </p:nvSpPr>
        <p:spPr>
          <a:xfrm>
            <a:off x="1" y="0"/>
            <a:ext cx="5684381" cy="6877878"/>
          </a:xfrm>
          <a:custGeom>
            <a:avLst/>
            <a:gdLst>
              <a:gd name="connsiteX0" fmla="*/ 0 w 5684381"/>
              <a:gd name="connsiteY0" fmla="*/ 0 h 6877878"/>
              <a:gd name="connsiteX1" fmla="*/ 5684381 w 5684381"/>
              <a:gd name="connsiteY1" fmla="*/ 0 h 6877878"/>
              <a:gd name="connsiteX2" fmla="*/ 4730225 w 5684381"/>
              <a:gd name="connsiteY2" fmla="*/ 6877878 h 6877878"/>
              <a:gd name="connsiteX3" fmla="*/ 0 w 5684381"/>
              <a:gd name="connsiteY3" fmla="*/ 6858000 h 6877878"/>
            </a:gdLst>
            <a:ahLst/>
            <a:cxnLst>
              <a:cxn ang="0">
                <a:pos x="connsiteX0" y="connsiteY0"/>
              </a:cxn>
              <a:cxn ang="0">
                <a:pos x="connsiteX1" y="connsiteY1"/>
              </a:cxn>
              <a:cxn ang="0">
                <a:pos x="connsiteX2" y="connsiteY2"/>
              </a:cxn>
              <a:cxn ang="0">
                <a:pos x="connsiteX3" y="connsiteY3"/>
              </a:cxn>
            </a:cxnLst>
            <a:rect l="l" t="t" r="r" b="b"/>
            <a:pathLst>
              <a:path w="5684381" h="6877878">
                <a:moveTo>
                  <a:pt x="0" y="0"/>
                </a:moveTo>
                <a:lnTo>
                  <a:pt x="5684381" y="0"/>
                </a:lnTo>
                <a:lnTo>
                  <a:pt x="4730225" y="6877878"/>
                </a:lnTo>
                <a:lnTo>
                  <a:pt x="0" y="6858000"/>
                </a:lnTo>
                <a:close/>
              </a:path>
            </a:pathLst>
          </a:custGeom>
        </p:spPr>
        <p:txBody>
          <a:bodyPr wrap="square">
            <a:noAutofit/>
          </a:bodyPr>
          <a:lstStyle>
            <a:lvl1pPr marL="0" indent="0">
              <a:buFont typeface="Arial" panose="020B0604020202020204" pitchFamily="34" charset="0"/>
              <a:buNone/>
              <a:defRPr/>
            </a:lvl1pPr>
          </a:lstStyle>
          <a:p>
            <a:r>
              <a:rPr lang="en-US"/>
              <a:t>Click icon to add picture</a:t>
            </a:r>
            <a:endParaRPr lang="en-US" dirty="0"/>
          </a:p>
        </p:txBody>
      </p:sp>
      <p:sp>
        <p:nvSpPr>
          <p:cNvPr id="8" name="Text Placeholder 2">
            <a:extLst>
              <a:ext uri="{FF2B5EF4-FFF2-40B4-BE49-F238E27FC236}">
                <a16:creationId xmlns:a16="http://schemas.microsoft.com/office/drawing/2014/main" id="{DE3FDFD6-57A2-4235-9114-695F8AF1AD91}"/>
              </a:ext>
            </a:extLst>
          </p:cNvPr>
          <p:cNvSpPr>
            <a:spLocks noGrp="1"/>
          </p:cNvSpPr>
          <p:nvPr>
            <p:ph idx="16" hasCustomPrompt="1"/>
          </p:nvPr>
        </p:nvSpPr>
        <p:spPr>
          <a:xfrm>
            <a:off x="6172201" y="3033451"/>
            <a:ext cx="4699570" cy="2478634"/>
          </a:xfrm>
          <a:prstGeom prst="rect">
            <a:avLst/>
          </a:prstGeom>
        </p:spPr>
        <p:txBody>
          <a:bodyPr vert="horz" lIns="91440" tIns="45720" rIns="91440" bIns="45720" rtlCol="0">
            <a:normAutofit/>
          </a:bodyPr>
          <a:lstStyle>
            <a:lvl1pPr>
              <a:defRPr/>
            </a:lvl1pPr>
            <a:lvl2pPr>
              <a:defRPr/>
            </a:lvl2pPr>
          </a:lstStyle>
          <a:p>
            <a:pPr lvl="0"/>
            <a:r>
              <a:rPr lang="en-US" dirty="0"/>
              <a:t>Bullet point example</a:t>
            </a:r>
          </a:p>
          <a:p>
            <a:pPr lvl="0"/>
            <a:r>
              <a:rPr lang="en-US" dirty="0"/>
              <a:t>Bullet point example</a:t>
            </a:r>
          </a:p>
          <a:p>
            <a:pPr lvl="1"/>
            <a:r>
              <a:rPr lang="en-US" dirty="0"/>
              <a:t>Bullet point example</a:t>
            </a:r>
          </a:p>
        </p:txBody>
      </p:sp>
    </p:spTree>
    <p:extLst>
      <p:ext uri="{BB962C8B-B14F-4D97-AF65-F5344CB8AC3E}">
        <p14:creationId xmlns:p14="http://schemas.microsoft.com/office/powerpoint/2010/main" val="13645204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mage layout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37D8AF-3C7F-4928-93DA-0F1A2A537DF6}"/>
              </a:ext>
            </a:extLst>
          </p:cNvPr>
          <p:cNvSpPr>
            <a:spLocks noGrp="1"/>
          </p:cNvSpPr>
          <p:nvPr>
            <p:ph type="title" hasCustomPrompt="1"/>
          </p:nvPr>
        </p:nvSpPr>
        <p:spPr>
          <a:xfrm>
            <a:off x="838200" y="934956"/>
            <a:ext cx="4699571" cy="716621"/>
          </a:xfrm>
        </p:spPr>
        <p:txBody>
          <a:bodyPr>
            <a:normAutofit/>
          </a:bodyPr>
          <a:lstStyle>
            <a:lvl1pPr>
              <a:defRPr sz="3200"/>
            </a:lvl1pPr>
          </a:lstStyle>
          <a:p>
            <a:r>
              <a:rPr lang="en-US" dirty="0"/>
              <a:t>Click to edit header</a:t>
            </a:r>
            <a:endParaRPr lang="en-NZ" dirty="0"/>
          </a:p>
        </p:txBody>
      </p:sp>
      <p:sp>
        <p:nvSpPr>
          <p:cNvPr id="4" name="Content Placeholder 3">
            <a:extLst>
              <a:ext uri="{FF2B5EF4-FFF2-40B4-BE49-F238E27FC236}">
                <a16:creationId xmlns:a16="http://schemas.microsoft.com/office/drawing/2014/main" id="{10DE734D-EF0E-408B-8B2C-D9264D500B39}"/>
              </a:ext>
            </a:extLst>
          </p:cNvPr>
          <p:cNvSpPr>
            <a:spLocks noGrp="1"/>
          </p:cNvSpPr>
          <p:nvPr>
            <p:ph sz="half" idx="2" hasCustomPrompt="1"/>
          </p:nvPr>
        </p:nvSpPr>
        <p:spPr>
          <a:xfrm>
            <a:off x="838200" y="1859622"/>
            <a:ext cx="10515600" cy="3641818"/>
          </a:xfrm>
        </p:spPr>
        <p:txBody>
          <a:bodyPr/>
          <a:lstStyle>
            <a:lvl1pPr marL="0" indent="0">
              <a:buFont typeface="Arial" panose="020B0604020202020204" pitchFamily="34" charset="0"/>
              <a:buNone/>
              <a:defRPr/>
            </a:lvl1pPr>
          </a:lstStyle>
          <a:p>
            <a:pPr lvl="0"/>
            <a:r>
              <a:rPr lang="en-US" dirty="0"/>
              <a:t>Picture</a:t>
            </a:r>
            <a:endParaRPr lang="en-NZ" dirty="0"/>
          </a:p>
        </p:txBody>
      </p:sp>
      <p:sp>
        <p:nvSpPr>
          <p:cNvPr id="5" name="Text Placeholder 2">
            <a:extLst>
              <a:ext uri="{FF2B5EF4-FFF2-40B4-BE49-F238E27FC236}">
                <a16:creationId xmlns:a16="http://schemas.microsoft.com/office/drawing/2014/main" id="{75A4E9DC-8BF0-4A15-B1B8-DB28862B4260}"/>
              </a:ext>
            </a:extLst>
          </p:cNvPr>
          <p:cNvSpPr>
            <a:spLocks noGrp="1"/>
          </p:cNvSpPr>
          <p:nvPr>
            <p:ph idx="1" hasCustomPrompt="1"/>
          </p:nvPr>
        </p:nvSpPr>
        <p:spPr>
          <a:xfrm>
            <a:off x="838200" y="5774075"/>
            <a:ext cx="7586609" cy="251349"/>
          </a:xfrm>
          <a:prstGeom prst="rect">
            <a:avLst/>
          </a:prstGeom>
        </p:spPr>
        <p:txBody>
          <a:bodyPr vert="horz" lIns="91440" tIns="45720" rIns="91440" bIns="45720" rtlCol="0">
            <a:noAutofit/>
          </a:bodyPr>
          <a:lstStyle>
            <a:lvl1pPr marL="0" indent="0">
              <a:buFont typeface="Arial" panose="020B0604020202020204" pitchFamily="34" charset="0"/>
              <a:buNone/>
              <a:defRPr sz="1400" b="0" i="1">
                <a:solidFill>
                  <a:schemeClr val="bg1">
                    <a:lumMod val="65000"/>
                  </a:schemeClr>
                </a:solidFill>
              </a:defRPr>
            </a:lvl1pPr>
          </a:lstStyle>
          <a:p>
            <a:r>
              <a:rPr lang="en-US" dirty="0"/>
              <a:t>Subheading/image caption</a:t>
            </a:r>
            <a:endParaRPr lang="en-NZ" dirty="0"/>
          </a:p>
        </p:txBody>
      </p:sp>
    </p:spTree>
    <p:extLst>
      <p:ext uri="{BB962C8B-B14F-4D97-AF65-F5344CB8AC3E}">
        <p14:creationId xmlns:p14="http://schemas.microsoft.com/office/powerpoint/2010/main" val="42798996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3.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A59994E-E665-477E-BB6A-86DBF52AD58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NZ" dirty="0"/>
          </a:p>
        </p:txBody>
      </p:sp>
      <p:sp>
        <p:nvSpPr>
          <p:cNvPr id="3" name="Text Placeholder 2">
            <a:extLst>
              <a:ext uri="{FF2B5EF4-FFF2-40B4-BE49-F238E27FC236}">
                <a16:creationId xmlns:a16="http://schemas.microsoft.com/office/drawing/2014/main" id="{3A111078-3A2B-46D9-AC5A-39715BE0C89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p:txBody>
      </p:sp>
      <p:sp>
        <p:nvSpPr>
          <p:cNvPr id="4" name="Date Placeholder 3">
            <a:extLst>
              <a:ext uri="{FF2B5EF4-FFF2-40B4-BE49-F238E27FC236}">
                <a16:creationId xmlns:a16="http://schemas.microsoft.com/office/drawing/2014/main" id="{B3245EFF-2798-44A3-81A0-67F5593C4A6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fld id="{87A52928-47B3-4D1F-BA8D-203322F2463C}" type="datetimeFigureOut">
              <a:rPr lang="en-NZ" smtClean="0"/>
              <a:pPr/>
              <a:t>19/02/2026</a:t>
            </a:fld>
            <a:endParaRPr lang="en-NZ" dirty="0"/>
          </a:p>
        </p:txBody>
      </p:sp>
      <p:sp>
        <p:nvSpPr>
          <p:cNvPr id="5" name="Footer Placeholder 4">
            <a:extLst>
              <a:ext uri="{FF2B5EF4-FFF2-40B4-BE49-F238E27FC236}">
                <a16:creationId xmlns:a16="http://schemas.microsoft.com/office/drawing/2014/main" id="{31708B40-4C69-4CDB-BEEE-0842A346774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NZ" dirty="0"/>
          </a:p>
        </p:txBody>
      </p:sp>
      <p:sp>
        <p:nvSpPr>
          <p:cNvPr id="6" name="Slide Number Placeholder 5">
            <a:extLst>
              <a:ext uri="{FF2B5EF4-FFF2-40B4-BE49-F238E27FC236}">
                <a16:creationId xmlns:a16="http://schemas.microsoft.com/office/drawing/2014/main" id="{641B241B-FA3A-4E7F-80B9-03AF1AC7F81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5C6A8BC8-DF91-4657-8221-AE2BE3696D1E}" type="slidenum">
              <a:rPr lang="en-NZ" smtClean="0"/>
              <a:pPr/>
              <a:t>‹#›</a:t>
            </a:fld>
            <a:endParaRPr lang="en-NZ" dirty="0"/>
          </a:p>
        </p:txBody>
      </p:sp>
    </p:spTree>
    <p:extLst>
      <p:ext uri="{BB962C8B-B14F-4D97-AF65-F5344CB8AC3E}">
        <p14:creationId xmlns:p14="http://schemas.microsoft.com/office/powerpoint/2010/main" val="1455315504"/>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52" r:id="rId4"/>
    <p:sldLayoutId id="2147483661" r:id="rId5"/>
    <p:sldLayoutId id="2147483662" r:id="rId6"/>
    <p:sldLayoutId id="2147483663" r:id="rId7"/>
    <p:sldLayoutId id="2147483664" r:id="rId8"/>
    <p:sldLayoutId id="2147483665" r:id="rId9"/>
    <p:sldLayoutId id="2147483666" r:id="rId10"/>
    <p:sldLayoutId id="2147483667" r:id="rId11"/>
    <p:sldLayoutId id="2147483668" r:id="rId12"/>
    <p:sldLayoutId id="2147483669" r:id="rId13"/>
    <p:sldLayoutId id="2147483670" r:id="rId14"/>
    <p:sldLayoutId id="2147483671" r:id="rId15"/>
    <p:sldLayoutId id="2147483672" r:id="rId16"/>
    <p:sldLayoutId id="2147483673" r:id="rId17"/>
  </p:sldLayoutIdLst>
  <p:txStyles>
    <p:titleStyle>
      <a:lvl1pPr algn="l" defTabSz="914400" rtl="0" eaLnBrk="1" latinLnBrk="0" hangingPunct="1">
        <a:lnSpc>
          <a:spcPct val="90000"/>
        </a:lnSpc>
        <a:spcBef>
          <a:spcPct val="0"/>
        </a:spcBef>
        <a:buNone/>
        <a:defRPr sz="4400" b="1" i="1" kern="1200">
          <a:solidFill>
            <a:srgbClr val="053C1E"/>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Tx/>
        <a:buBlip>
          <a:blip r:embed="rId20"/>
        </a:buBlip>
        <a:defRPr sz="1600" kern="1200">
          <a:solidFill>
            <a:schemeClr val="tx1"/>
          </a:solidFill>
          <a:latin typeface="Arial" panose="020B0604020202020204" pitchFamily="34" charset="0"/>
          <a:ea typeface="+mn-ea"/>
          <a:cs typeface="Arial" panose="020B0604020202020204" pitchFamily="34" charset="0"/>
        </a:defRPr>
      </a:lvl1pPr>
      <a:lvl2pPr marL="800100" indent="-342900" algn="l" defTabSz="914400" rtl="0" eaLnBrk="1" latinLnBrk="0" hangingPunct="1">
        <a:lnSpc>
          <a:spcPct val="90000"/>
        </a:lnSpc>
        <a:spcBef>
          <a:spcPts val="500"/>
        </a:spcBef>
        <a:buFontTx/>
        <a:buBlip>
          <a:blip r:embed="rId21"/>
        </a:buBlip>
        <a:defRPr sz="16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2" Type="http://schemas.openxmlformats.org/officeDocument/2006/relationships/hyperlink" Target="mailto:ClubsandRanages@police.govt.nz" TargetMode="Externa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87870C4-7834-4DDF-8F9F-3EE619647358}"/>
              </a:ext>
            </a:extLst>
          </p:cNvPr>
          <p:cNvSpPr>
            <a:spLocks noGrp="1"/>
          </p:cNvSpPr>
          <p:nvPr>
            <p:ph type="subTitle" idx="1"/>
          </p:nvPr>
        </p:nvSpPr>
        <p:spPr>
          <a:xfrm>
            <a:off x="1037688" y="4034500"/>
            <a:ext cx="9013861" cy="1003167"/>
          </a:xfrm>
        </p:spPr>
        <p:txBody>
          <a:bodyPr>
            <a:normAutofit/>
          </a:bodyPr>
          <a:lstStyle/>
          <a:p>
            <a:pPr algn="ctr"/>
            <a:r>
              <a:rPr lang="mi-NZ" dirty="0"/>
              <a:t>A </a:t>
            </a:r>
            <a:r>
              <a:rPr lang="mi-NZ" dirty="0" err="1"/>
              <a:t>library</a:t>
            </a:r>
            <a:r>
              <a:rPr lang="mi-NZ" dirty="0"/>
              <a:t> </a:t>
            </a:r>
            <a:r>
              <a:rPr lang="mi-NZ" dirty="0" err="1"/>
              <a:t>of</a:t>
            </a:r>
            <a:r>
              <a:rPr lang="mi-NZ" dirty="0"/>
              <a:t> </a:t>
            </a:r>
            <a:r>
              <a:rPr lang="mi-NZ" dirty="0" err="1"/>
              <a:t>transparent</a:t>
            </a:r>
            <a:r>
              <a:rPr lang="mi-NZ" dirty="0"/>
              <a:t> </a:t>
            </a:r>
            <a:r>
              <a:rPr lang="mi-NZ" dirty="0" err="1"/>
              <a:t>ADATs</a:t>
            </a:r>
            <a:r>
              <a:rPr lang="mi-NZ" dirty="0"/>
              <a:t> to </a:t>
            </a:r>
            <a:r>
              <a:rPr lang="mi-NZ" dirty="0" err="1"/>
              <a:t>be</a:t>
            </a:r>
            <a:r>
              <a:rPr lang="mi-NZ" dirty="0"/>
              <a:t> </a:t>
            </a:r>
            <a:r>
              <a:rPr lang="mi-NZ" dirty="0" err="1"/>
              <a:t>used</a:t>
            </a:r>
            <a:r>
              <a:rPr lang="mi-NZ" dirty="0"/>
              <a:t> for </a:t>
            </a:r>
            <a:r>
              <a:rPr lang="mi-NZ" dirty="0" err="1"/>
              <a:t>electronic</a:t>
            </a:r>
            <a:r>
              <a:rPr lang="mi-NZ" dirty="0"/>
              <a:t> </a:t>
            </a:r>
            <a:r>
              <a:rPr lang="mi-NZ" dirty="0" err="1"/>
              <a:t>templating</a:t>
            </a:r>
            <a:endParaRPr lang="en-NZ" dirty="0"/>
          </a:p>
        </p:txBody>
      </p:sp>
      <p:sp>
        <p:nvSpPr>
          <p:cNvPr id="2" name="Title 1">
            <a:extLst>
              <a:ext uri="{FF2B5EF4-FFF2-40B4-BE49-F238E27FC236}">
                <a16:creationId xmlns:a16="http://schemas.microsoft.com/office/drawing/2014/main" id="{FA26FE03-D587-4F36-9E33-88D941156F01}"/>
              </a:ext>
            </a:extLst>
          </p:cNvPr>
          <p:cNvSpPr>
            <a:spLocks noGrp="1"/>
          </p:cNvSpPr>
          <p:nvPr>
            <p:ph type="ctrTitle"/>
          </p:nvPr>
        </p:nvSpPr>
        <p:spPr>
          <a:xfrm>
            <a:off x="1037688" y="1581150"/>
            <a:ext cx="9013861" cy="2341562"/>
          </a:xfrm>
        </p:spPr>
        <p:txBody>
          <a:bodyPr>
            <a:normAutofit fontScale="90000"/>
          </a:bodyPr>
          <a:lstStyle/>
          <a:p>
            <a:pPr algn="ctr"/>
            <a:r>
              <a:rPr lang="en-NZ" dirty="0"/>
              <a:t>Electronic Ammunition Danger Area Template (ADAT) Transparencies</a:t>
            </a:r>
          </a:p>
        </p:txBody>
      </p:sp>
    </p:spTree>
    <p:extLst>
      <p:ext uri="{BB962C8B-B14F-4D97-AF65-F5344CB8AC3E}">
        <p14:creationId xmlns:p14="http://schemas.microsoft.com/office/powerpoint/2010/main" val="27018648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 name="TextBox 83">
            <a:extLst>
              <a:ext uri="{FF2B5EF4-FFF2-40B4-BE49-F238E27FC236}">
                <a16:creationId xmlns:a16="http://schemas.microsoft.com/office/drawing/2014/main" id="{1D5D8CD9-0164-17A3-30AC-76376AC38861}"/>
              </a:ext>
            </a:extLst>
          </p:cNvPr>
          <p:cNvSpPr txBox="1"/>
          <p:nvPr/>
        </p:nvSpPr>
        <p:spPr>
          <a:xfrm>
            <a:off x="1340426" y="5416484"/>
            <a:ext cx="3455720" cy="307777"/>
          </a:xfrm>
          <a:prstGeom prst="rect">
            <a:avLst/>
          </a:prstGeom>
          <a:noFill/>
        </p:spPr>
        <p:txBody>
          <a:bodyPr wrap="square" rtlCol="0">
            <a:spAutoFit/>
          </a:bodyPr>
          <a:lstStyle/>
          <a:p>
            <a:pPr algn="ctr"/>
            <a:r>
              <a:rPr lang="en-GB" sz="1400" b="1" dirty="0"/>
              <a:t>Hard Surface Impact Distance</a:t>
            </a:r>
          </a:p>
        </p:txBody>
      </p:sp>
      <p:sp>
        <p:nvSpPr>
          <p:cNvPr id="85" name="TextBox 84">
            <a:extLst>
              <a:ext uri="{FF2B5EF4-FFF2-40B4-BE49-F238E27FC236}">
                <a16:creationId xmlns:a16="http://schemas.microsoft.com/office/drawing/2014/main" id="{1E9059FC-EAF3-CB44-5363-E196304D5A30}"/>
              </a:ext>
            </a:extLst>
          </p:cNvPr>
          <p:cNvSpPr txBox="1"/>
          <p:nvPr/>
        </p:nvSpPr>
        <p:spPr>
          <a:xfrm>
            <a:off x="7601828" y="5417904"/>
            <a:ext cx="3455720" cy="523220"/>
          </a:xfrm>
          <a:prstGeom prst="rect">
            <a:avLst/>
          </a:prstGeom>
          <a:noFill/>
        </p:spPr>
        <p:txBody>
          <a:bodyPr wrap="square" rtlCol="0">
            <a:spAutoFit/>
          </a:bodyPr>
          <a:lstStyle/>
          <a:p>
            <a:pPr algn="ctr"/>
            <a:r>
              <a:rPr lang="en-GB" sz="1400" b="1" dirty="0"/>
              <a:t>Ground Surface Impact Distance</a:t>
            </a:r>
          </a:p>
          <a:p>
            <a:pPr algn="ctr"/>
            <a:endParaRPr lang="en-GB" sz="1400" b="1" dirty="0"/>
          </a:p>
        </p:txBody>
      </p:sp>
      <p:sp>
        <p:nvSpPr>
          <p:cNvPr id="4" name="Title 1">
            <a:extLst>
              <a:ext uri="{FF2B5EF4-FFF2-40B4-BE49-F238E27FC236}">
                <a16:creationId xmlns:a16="http://schemas.microsoft.com/office/drawing/2014/main" id="{D2C1ACB5-165C-0DBF-D4AE-C22B83E2934A}"/>
              </a:ext>
            </a:extLst>
          </p:cNvPr>
          <p:cNvSpPr txBox="1">
            <a:spLocks/>
          </p:cNvSpPr>
          <p:nvPr/>
        </p:nvSpPr>
        <p:spPr>
          <a:xfrm>
            <a:off x="0" y="393826"/>
            <a:ext cx="12192000" cy="851691"/>
          </a:xfrm>
          <a:prstGeom prst="rect">
            <a:avLst/>
          </a:prstGeom>
        </p:spPr>
        <p:txBody>
          <a:bodyPr/>
          <a:lstStyle>
            <a:lvl1pPr algn="l" defTabSz="914400" rtl="0" eaLnBrk="1" latinLnBrk="0" hangingPunct="1">
              <a:lnSpc>
                <a:spcPct val="90000"/>
              </a:lnSpc>
              <a:spcBef>
                <a:spcPct val="0"/>
              </a:spcBef>
              <a:buNone/>
              <a:defRPr sz="4400" b="1" i="1" kern="1200">
                <a:solidFill>
                  <a:srgbClr val="053C1E"/>
                </a:solidFill>
                <a:latin typeface="Arial" panose="020B0604020202020204" pitchFamily="34" charset="0"/>
                <a:ea typeface="+mj-ea"/>
                <a:cs typeface="Arial" panose="020B0604020202020204" pitchFamily="34" charset="0"/>
              </a:defRPr>
            </a:lvl1pPr>
          </a:lstStyle>
          <a:p>
            <a:pPr algn="ctr"/>
            <a:r>
              <a:rPr lang="en-GB" sz="3200" b="1" dirty="0"/>
              <a:t>T3 – MUZZLELOADING &amp; PERCUSSION RIFLES</a:t>
            </a:r>
          </a:p>
          <a:p>
            <a:pPr algn="ctr"/>
            <a:r>
              <a:rPr lang="en-GB" sz="3200" dirty="0"/>
              <a:t>- LOA and ROA (</a:t>
            </a:r>
            <a:r>
              <a:rPr lang="en-GB" sz="3200" dirty="0" err="1"/>
              <a:t>CofF</a:t>
            </a:r>
            <a:r>
              <a:rPr lang="en-GB" sz="3200" dirty="0"/>
              <a:t> 20 mils)</a:t>
            </a:r>
            <a:endParaRPr lang="en-GB" sz="3200" b="1" dirty="0"/>
          </a:p>
          <a:p>
            <a:pPr algn="ctr"/>
            <a:endParaRPr lang="en-GB" sz="3200" b="1" dirty="0"/>
          </a:p>
        </p:txBody>
      </p:sp>
      <p:grpSp>
        <p:nvGrpSpPr>
          <p:cNvPr id="197" name="Group 196">
            <a:extLst>
              <a:ext uri="{FF2B5EF4-FFF2-40B4-BE49-F238E27FC236}">
                <a16:creationId xmlns:a16="http://schemas.microsoft.com/office/drawing/2014/main" id="{92ACC214-AE1A-72E0-B89E-E1E4B4F66106}"/>
              </a:ext>
            </a:extLst>
          </p:cNvPr>
          <p:cNvGrpSpPr/>
          <p:nvPr/>
        </p:nvGrpSpPr>
        <p:grpSpPr>
          <a:xfrm>
            <a:off x="1002124" y="1967498"/>
            <a:ext cx="2974564" cy="2775225"/>
            <a:chOff x="1002124" y="1967498"/>
            <a:chExt cx="2974564" cy="2775225"/>
          </a:xfrm>
        </p:grpSpPr>
        <p:grpSp>
          <p:nvGrpSpPr>
            <p:cNvPr id="2" name="Group 1">
              <a:extLst>
                <a:ext uri="{FF2B5EF4-FFF2-40B4-BE49-F238E27FC236}">
                  <a16:creationId xmlns:a16="http://schemas.microsoft.com/office/drawing/2014/main" id="{5DA247C2-0F2D-1A5D-8FFD-D528E2A0E968}"/>
                </a:ext>
              </a:extLst>
            </p:cNvPr>
            <p:cNvGrpSpPr>
              <a:grpSpLocks noChangeAspect="1"/>
            </p:cNvGrpSpPr>
            <p:nvPr/>
          </p:nvGrpSpPr>
          <p:grpSpPr>
            <a:xfrm>
              <a:off x="1002124" y="3594398"/>
              <a:ext cx="1148010" cy="1148325"/>
              <a:chOff x="4161754" y="1820602"/>
              <a:chExt cx="3893326" cy="3894398"/>
            </a:xfrm>
          </p:grpSpPr>
          <p:sp>
            <p:nvSpPr>
              <p:cNvPr id="3" name="Rectangle 2">
                <a:extLst>
                  <a:ext uri="{FF2B5EF4-FFF2-40B4-BE49-F238E27FC236}">
                    <a16:creationId xmlns:a16="http://schemas.microsoft.com/office/drawing/2014/main" id="{39F1062E-21EE-43CC-2004-A1A6EC81BED1}"/>
                  </a:ext>
                </a:extLst>
              </p:cNvPr>
              <p:cNvSpPr/>
              <p:nvPr/>
            </p:nvSpPr>
            <p:spPr>
              <a:xfrm>
                <a:off x="4168880" y="1828800"/>
                <a:ext cx="3886200" cy="3886200"/>
              </a:xfrm>
              <a:prstGeom prst="rect">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5" name="Group 4">
                <a:extLst>
                  <a:ext uri="{FF2B5EF4-FFF2-40B4-BE49-F238E27FC236}">
                    <a16:creationId xmlns:a16="http://schemas.microsoft.com/office/drawing/2014/main" id="{DDDAA16A-F9C0-F174-0F84-0F244356E047}"/>
                  </a:ext>
                </a:extLst>
              </p:cNvPr>
              <p:cNvGrpSpPr/>
              <p:nvPr/>
            </p:nvGrpSpPr>
            <p:grpSpPr>
              <a:xfrm>
                <a:off x="4161754" y="1836174"/>
                <a:ext cx="1247837" cy="3873500"/>
                <a:chOff x="4427220" y="1828800"/>
                <a:chExt cx="1181100" cy="3873500"/>
              </a:xfrm>
            </p:grpSpPr>
            <p:cxnSp>
              <p:nvCxnSpPr>
                <p:cNvPr id="137" name="Straight Connector 136">
                  <a:extLst>
                    <a:ext uri="{FF2B5EF4-FFF2-40B4-BE49-F238E27FC236}">
                      <a16:creationId xmlns:a16="http://schemas.microsoft.com/office/drawing/2014/main" id="{4EE55B9A-8E7E-2389-6D89-BA99D71C98CF}"/>
                    </a:ext>
                  </a:extLst>
                </p:cNvPr>
                <p:cNvCxnSpPr>
                  <a:cxnSpLocks/>
                </p:cNvCxnSpPr>
                <p:nvPr/>
              </p:nvCxnSpPr>
              <p:spPr>
                <a:xfrm>
                  <a:off x="4427220" y="18288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id="{4FC92E11-917F-2019-0C2A-0B894362EAA5}"/>
                    </a:ext>
                  </a:extLst>
                </p:cNvPr>
                <p:cNvCxnSpPr>
                  <a:cxnSpLocks/>
                </p:cNvCxnSpPr>
                <p:nvPr/>
              </p:nvCxnSpPr>
              <p:spPr>
                <a:xfrm>
                  <a:off x="4427220" y="57023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971E2486-E0DE-AEBD-68EE-B69CDB3CBC90}"/>
                    </a:ext>
                  </a:extLst>
                </p:cNvPr>
                <p:cNvCxnSpPr>
                  <a:cxnSpLocks/>
                </p:cNvCxnSpPr>
                <p:nvPr/>
              </p:nvCxnSpPr>
              <p:spPr>
                <a:xfrm>
                  <a:off x="4427220" y="221615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1" name="Straight Connector 140">
                  <a:extLst>
                    <a:ext uri="{FF2B5EF4-FFF2-40B4-BE49-F238E27FC236}">
                      <a16:creationId xmlns:a16="http://schemas.microsoft.com/office/drawing/2014/main" id="{984FB10E-14D2-D363-2323-C6171CD30F5F}"/>
                    </a:ext>
                  </a:extLst>
                </p:cNvPr>
                <p:cNvCxnSpPr>
                  <a:cxnSpLocks/>
                </p:cNvCxnSpPr>
                <p:nvPr/>
              </p:nvCxnSpPr>
              <p:spPr>
                <a:xfrm>
                  <a:off x="4427220" y="26035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BEF6D4F3-B742-0C17-C004-4822F9380786}"/>
                    </a:ext>
                  </a:extLst>
                </p:cNvPr>
                <p:cNvCxnSpPr>
                  <a:cxnSpLocks/>
                </p:cNvCxnSpPr>
                <p:nvPr/>
              </p:nvCxnSpPr>
              <p:spPr>
                <a:xfrm>
                  <a:off x="4427220" y="299085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2BDD908A-6989-4979-49A0-91C9F6F9EDE4}"/>
                    </a:ext>
                  </a:extLst>
                </p:cNvPr>
                <p:cNvCxnSpPr>
                  <a:cxnSpLocks/>
                </p:cNvCxnSpPr>
                <p:nvPr/>
              </p:nvCxnSpPr>
              <p:spPr>
                <a:xfrm>
                  <a:off x="4427220" y="33782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4" name="Straight Connector 143">
                  <a:extLst>
                    <a:ext uri="{FF2B5EF4-FFF2-40B4-BE49-F238E27FC236}">
                      <a16:creationId xmlns:a16="http://schemas.microsoft.com/office/drawing/2014/main" id="{1E36E9DC-F82B-11CD-3F2E-A0BC52639C62}"/>
                    </a:ext>
                  </a:extLst>
                </p:cNvPr>
                <p:cNvCxnSpPr>
                  <a:cxnSpLocks/>
                </p:cNvCxnSpPr>
                <p:nvPr/>
              </p:nvCxnSpPr>
              <p:spPr>
                <a:xfrm>
                  <a:off x="4427220" y="3765550"/>
                  <a:ext cx="1181100" cy="0"/>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145" name="Straight Connector 144">
                  <a:extLst>
                    <a:ext uri="{FF2B5EF4-FFF2-40B4-BE49-F238E27FC236}">
                      <a16:creationId xmlns:a16="http://schemas.microsoft.com/office/drawing/2014/main" id="{A4E29F60-657B-8DE4-84C2-A70CE7B6A276}"/>
                    </a:ext>
                  </a:extLst>
                </p:cNvPr>
                <p:cNvCxnSpPr>
                  <a:cxnSpLocks/>
                </p:cNvCxnSpPr>
                <p:nvPr/>
              </p:nvCxnSpPr>
              <p:spPr>
                <a:xfrm>
                  <a:off x="4427220" y="41529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6" name="Straight Connector 145">
                  <a:extLst>
                    <a:ext uri="{FF2B5EF4-FFF2-40B4-BE49-F238E27FC236}">
                      <a16:creationId xmlns:a16="http://schemas.microsoft.com/office/drawing/2014/main" id="{1DAF176C-E770-D2D0-FD4F-18BD465580F6}"/>
                    </a:ext>
                  </a:extLst>
                </p:cNvPr>
                <p:cNvCxnSpPr>
                  <a:cxnSpLocks/>
                </p:cNvCxnSpPr>
                <p:nvPr/>
              </p:nvCxnSpPr>
              <p:spPr>
                <a:xfrm>
                  <a:off x="4427220" y="454025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7" name="Straight Connector 146">
                  <a:extLst>
                    <a:ext uri="{FF2B5EF4-FFF2-40B4-BE49-F238E27FC236}">
                      <a16:creationId xmlns:a16="http://schemas.microsoft.com/office/drawing/2014/main" id="{A8B8AA56-4FA1-C96F-965D-7B2AAD998418}"/>
                    </a:ext>
                  </a:extLst>
                </p:cNvPr>
                <p:cNvCxnSpPr>
                  <a:cxnSpLocks/>
                </p:cNvCxnSpPr>
                <p:nvPr/>
              </p:nvCxnSpPr>
              <p:spPr>
                <a:xfrm>
                  <a:off x="4427220" y="49276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8" name="Straight Connector 147">
                  <a:extLst>
                    <a:ext uri="{FF2B5EF4-FFF2-40B4-BE49-F238E27FC236}">
                      <a16:creationId xmlns:a16="http://schemas.microsoft.com/office/drawing/2014/main" id="{D94BBAC5-B782-9164-3349-C44443B0D241}"/>
                    </a:ext>
                  </a:extLst>
                </p:cNvPr>
                <p:cNvCxnSpPr>
                  <a:cxnSpLocks/>
                </p:cNvCxnSpPr>
                <p:nvPr/>
              </p:nvCxnSpPr>
              <p:spPr>
                <a:xfrm>
                  <a:off x="4427220" y="5314950"/>
                  <a:ext cx="749300" cy="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6" name="Group 5">
                <a:extLst>
                  <a:ext uri="{FF2B5EF4-FFF2-40B4-BE49-F238E27FC236}">
                    <a16:creationId xmlns:a16="http://schemas.microsoft.com/office/drawing/2014/main" id="{5C806929-0D5D-A180-5C60-418E58ADE91B}"/>
                  </a:ext>
                </a:extLst>
              </p:cNvPr>
              <p:cNvGrpSpPr/>
              <p:nvPr/>
            </p:nvGrpSpPr>
            <p:grpSpPr>
              <a:xfrm flipH="1">
                <a:off x="6804896" y="1836420"/>
                <a:ext cx="1247837" cy="3873500"/>
                <a:chOff x="4427220" y="1828800"/>
                <a:chExt cx="1181100" cy="3873500"/>
              </a:xfrm>
            </p:grpSpPr>
            <p:cxnSp>
              <p:nvCxnSpPr>
                <p:cNvPr id="62" name="Straight Connector 61">
                  <a:extLst>
                    <a:ext uri="{FF2B5EF4-FFF2-40B4-BE49-F238E27FC236}">
                      <a16:creationId xmlns:a16="http://schemas.microsoft.com/office/drawing/2014/main" id="{833E0BA4-5382-300F-B76A-BAF95CFB1313}"/>
                    </a:ext>
                  </a:extLst>
                </p:cNvPr>
                <p:cNvCxnSpPr>
                  <a:cxnSpLocks/>
                </p:cNvCxnSpPr>
                <p:nvPr/>
              </p:nvCxnSpPr>
              <p:spPr>
                <a:xfrm>
                  <a:off x="4427220" y="18288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C9ECE6B6-8B35-C84F-3D2E-B9801C543281}"/>
                    </a:ext>
                  </a:extLst>
                </p:cNvPr>
                <p:cNvCxnSpPr>
                  <a:cxnSpLocks/>
                </p:cNvCxnSpPr>
                <p:nvPr/>
              </p:nvCxnSpPr>
              <p:spPr>
                <a:xfrm>
                  <a:off x="4427220" y="57023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48E96D03-D402-2CBE-3A2B-FDD9BCCFD1BC}"/>
                    </a:ext>
                  </a:extLst>
                </p:cNvPr>
                <p:cNvCxnSpPr>
                  <a:cxnSpLocks/>
                </p:cNvCxnSpPr>
                <p:nvPr/>
              </p:nvCxnSpPr>
              <p:spPr>
                <a:xfrm>
                  <a:off x="4427220" y="221615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C9341A72-D0C5-E2D5-CF63-A367CB960586}"/>
                    </a:ext>
                  </a:extLst>
                </p:cNvPr>
                <p:cNvCxnSpPr>
                  <a:cxnSpLocks/>
                </p:cNvCxnSpPr>
                <p:nvPr/>
              </p:nvCxnSpPr>
              <p:spPr>
                <a:xfrm>
                  <a:off x="4427220" y="26035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70056A22-0AEB-67EC-0240-2A20D227034C}"/>
                    </a:ext>
                  </a:extLst>
                </p:cNvPr>
                <p:cNvCxnSpPr>
                  <a:cxnSpLocks/>
                </p:cNvCxnSpPr>
                <p:nvPr/>
              </p:nvCxnSpPr>
              <p:spPr>
                <a:xfrm>
                  <a:off x="4427220" y="299085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ABD1C7D8-4E04-338B-C77B-31EBF5E9AAEE}"/>
                    </a:ext>
                  </a:extLst>
                </p:cNvPr>
                <p:cNvCxnSpPr>
                  <a:cxnSpLocks/>
                </p:cNvCxnSpPr>
                <p:nvPr/>
              </p:nvCxnSpPr>
              <p:spPr>
                <a:xfrm>
                  <a:off x="4427220" y="33782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0CC09B38-C1D8-FDA7-8E41-0CCBD6020E2F}"/>
                    </a:ext>
                  </a:extLst>
                </p:cNvPr>
                <p:cNvCxnSpPr>
                  <a:cxnSpLocks/>
                </p:cNvCxnSpPr>
                <p:nvPr/>
              </p:nvCxnSpPr>
              <p:spPr>
                <a:xfrm>
                  <a:off x="4427220" y="3765550"/>
                  <a:ext cx="1181100" cy="0"/>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E1A7D708-4AC6-1CEB-EED1-98225A521DA0}"/>
                    </a:ext>
                  </a:extLst>
                </p:cNvPr>
                <p:cNvCxnSpPr>
                  <a:cxnSpLocks/>
                </p:cNvCxnSpPr>
                <p:nvPr/>
              </p:nvCxnSpPr>
              <p:spPr>
                <a:xfrm>
                  <a:off x="4427220" y="41529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7815BCB5-DBAB-B025-7054-79A6629C0DE5}"/>
                    </a:ext>
                  </a:extLst>
                </p:cNvPr>
                <p:cNvCxnSpPr>
                  <a:cxnSpLocks/>
                </p:cNvCxnSpPr>
                <p:nvPr/>
              </p:nvCxnSpPr>
              <p:spPr>
                <a:xfrm>
                  <a:off x="4427220" y="454025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FCE6A273-C190-3DCD-0BA4-68B1DC4C40F5}"/>
                    </a:ext>
                  </a:extLst>
                </p:cNvPr>
                <p:cNvCxnSpPr>
                  <a:cxnSpLocks/>
                </p:cNvCxnSpPr>
                <p:nvPr/>
              </p:nvCxnSpPr>
              <p:spPr>
                <a:xfrm>
                  <a:off x="4427220" y="49276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26B0BCED-1DCD-4DBE-5B1D-945CAE4F9438}"/>
                    </a:ext>
                  </a:extLst>
                </p:cNvPr>
                <p:cNvCxnSpPr>
                  <a:cxnSpLocks/>
                </p:cNvCxnSpPr>
                <p:nvPr/>
              </p:nvCxnSpPr>
              <p:spPr>
                <a:xfrm>
                  <a:off x="4427220" y="5314950"/>
                  <a:ext cx="749300" cy="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7" name="Group 6">
                <a:extLst>
                  <a:ext uri="{FF2B5EF4-FFF2-40B4-BE49-F238E27FC236}">
                    <a16:creationId xmlns:a16="http://schemas.microsoft.com/office/drawing/2014/main" id="{9D89892E-761D-D632-45F4-A576F25BDB50}"/>
                  </a:ext>
                </a:extLst>
              </p:cNvPr>
              <p:cNvGrpSpPr/>
              <p:nvPr/>
            </p:nvGrpSpPr>
            <p:grpSpPr>
              <a:xfrm rot="5400000">
                <a:off x="5484729" y="506554"/>
                <a:ext cx="1245403" cy="3873500"/>
                <a:chOff x="4427220" y="1828800"/>
                <a:chExt cx="1181100" cy="3873500"/>
              </a:xfrm>
            </p:grpSpPr>
            <p:cxnSp>
              <p:nvCxnSpPr>
                <p:cNvPr id="40" name="Straight Connector 39">
                  <a:extLst>
                    <a:ext uri="{FF2B5EF4-FFF2-40B4-BE49-F238E27FC236}">
                      <a16:creationId xmlns:a16="http://schemas.microsoft.com/office/drawing/2014/main" id="{B3A005CB-4E82-4015-F76D-63FC6001A422}"/>
                    </a:ext>
                  </a:extLst>
                </p:cNvPr>
                <p:cNvCxnSpPr>
                  <a:cxnSpLocks/>
                </p:cNvCxnSpPr>
                <p:nvPr/>
              </p:nvCxnSpPr>
              <p:spPr>
                <a:xfrm>
                  <a:off x="4427220" y="18288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D73D2247-5B9B-EF05-E246-0FC44FF2B169}"/>
                    </a:ext>
                  </a:extLst>
                </p:cNvPr>
                <p:cNvCxnSpPr>
                  <a:cxnSpLocks/>
                </p:cNvCxnSpPr>
                <p:nvPr/>
              </p:nvCxnSpPr>
              <p:spPr>
                <a:xfrm>
                  <a:off x="4427220" y="57023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A40E8060-B7D6-3BDF-BDD6-A1A16EBF92B1}"/>
                    </a:ext>
                  </a:extLst>
                </p:cNvPr>
                <p:cNvCxnSpPr>
                  <a:cxnSpLocks/>
                </p:cNvCxnSpPr>
                <p:nvPr/>
              </p:nvCxnSpPr>
              <p:spPr>
                <a:xfrm>
                  <a:off x="4427220" y="221615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B80DCAC3-4CBA-C1B6-C45C-3D6DCFAC3188}"/>
                    </a:ext>
                  </a:extLst>
                </p:cNvPr>
                <p:cNvCxnSpPr>
                  <a:cxnSpLocks/>
                </p:cNvCxnSpPr>
                <p:nvPr/>
              </p:nvCxnSpPr>
              <p:spPr>
                <a:xfrm>
                  <a:off x="4427220" y="26035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84193B88-003F-F00B-74EB-E3C4137C8F1D}"/>
                    </a:ext>
                  </a:extLst>
                </p:cNvPr>
                <p:cNvCxnSpPr>
                  <a:cxnSpLocks/>
                </p:cNvCxnSpPr>
                <p:nvPr/>
              </p:nvCxnSpPr>
              <p:spPr>
                <a:xfrm>
                  <a:off x="4427220" y="299085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7BD720BB-BE33-735F-55B1-3C277A2B9B8E}"/>
                    </a:ext>
                  </a:extLst>
                </p:cNvPr>
                <p:cNvCxnSpPr>
                  <a:cxnSpLocks/>
                </p:cNvCxnSpPr>
                <p:nvPr/>
              </p:nvCxnSpPr>
              <p:spPr>
                <a:xfrm>
                  <a:off x="4427220" y="33782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1DBC1A3D-6AC6-9D08-0CD6-665B3EB41A3D}"/>
                    </a:ext>
                  </a:extLst>
                </p:cNvPr>
                <p:cNvCxnSpPr>
                  <a:cxnSpLocks/>
                </p:cNvCxnSpPr>
                <p:nvPr/>
              </p:nvCxnSpPr>
              <p:spPr>
                <a:xfrm>
                  <a:off x="4427220" y="3765550"/>
                  <a:ext cx="1181100" cy="0"/>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F898D0E6-AC71-540A-0E94-AD40838A619B}"/>
                    </a:ext>
                  </a:extLst>
                </p:cNvPr>
                <p:cNvCxnSpPr>
                  <a:cxnSpLocks/>
                </p:cNvCxnSpPr>
                <p:nvPr/>
              </p:nvCxnSpPr>
              <p:spPr>
                <a:xfrm>
                  <a:off x="4427220" y="41529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19E94A99-2C47-6575-DDE0-FE174A4F88C6}"/>
                    </a:ext>
                  </a:extLst>
                </p:cNvPr>
                <p:cNvCxnSpPr>
                  <a:cxnSpLocks/>
                </p:cNvCxnSpPr>
                <p:nvPr/>
              </p:nvCxnSpPr>
              <p:spPr>
                <a:xfrm>
                  <a:off x="4427220" y="454025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3441227F-7329-792E-1681-FB4353982666}"/>
                    </a:ext>
                  </a:extLst>
                </p:cNvPr>
                <p:cNvCxnSpPr>
                  <a:cxnSpLocks/>
                </p:cNvCxnSpPr>
                <p:nvPr/>
              </p:nvCxnSpPr>
              <p:spPr>
                <a:xfrm>
                  <a:off x="4427220" y="49276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1741F866-3EF7-6079-F95B-A571ADFB99A1}"/>
                    </a:ext>
                  </a:extLst>
                </p:cNvPr>
                <p:cNvCxnSpPr>
                  <a:cxnSpLocks/>
                </p:cNvCxnSpPr>
                <p:nvPr/>
              </p:nvCxnSpPr>
              <p:spPr>
                <a:xfrm>
                  <a:off x="4427220" y="5314950"/>
                  <a:ext cx="749300" cy="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8" name="Group 7">
                <a:extLst>
                  <a:ext uri="{FF2B5EF4-FFF2-40B4-BE49-F238E27FC236}">
                    <a16:creationId xmlns:a16="http://schemas.microsoft.com/office/drawing/2014/main" id="{ADADF9F3-D7B5-9A4F-DC09-78365D3A4EA8}"/>
                  </a:ext>
                </a:extLst>
              </p:cNvPr>
              <p:cNvGrpSpPr/>
              <p:nvPr/>
            </p:nvGrpSpPr>
            <p:grpSpPr>
              <a:xfrm rot="5400000" flipH="1">
                <a:off x="5484474" y="3153186"/>
                <a:ext cx="1245421" cy="3873500"/>
                <a:chOff x="4427220" y="1828800"/>
                <a:chExt cx="1181100" cy="3873500"/>
              </a:xfrm>
            </p:grpSpPr>
            <p:cxnSp>
              <p:nvCxnSpPr>
                <p:cNvPr id="9" name="Straight Connector 8">
                  <a:extLst>
                    <a:ext uri="{FF2B5EF4-FFF2-40B4-BE49-F238E27FC236}">
                      <a16:creationId xmlns:a16="http://schemas.microsoft.com/office/drawing/2014/main" id="{163E8AE9-9538-8EB5-F2A4-36EF88F1A6AA}"/>
                    </a:ext>
                  </a:extLst>
                </p:cNvPr>
                <p:cNvCxnSpPr>
                  <a:cxnSpLocks/>
                </p:cNvCxnSpPr>
                <p:nvPr/>
              </p:nvCxnSpPr>
              <p:spPr>
                <a:xfrm>
                  <a:off x="4427220" y="18288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B9F0FC6B-CA3A-D7A9-3039-0C1FA7038A71}"/>
                    </a:ext>
                  </a:extLst>
                </p:cNvPr>
                <p:cNvCxnSpPr>
                  <a:cxnSpLocks/>
                </p:cNvCxnSpPr>
                <p:nvPr/>
              </p:nvCxnSpPr>
              <p:spPr>
                <a:xfrm>
                  <a:off x="4427220" y="57023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4960BF3E-CAB5-617F-C026-4B1AF79B07C8}"/>
                    </a:ext>
                  </a:extLst>
                </p:cNvPr>
                <p:cNvCxnSpPr>
                  <a:cxnSpLocks/>
                </p:cNvCxnSpPr>
                <p:nvPr/>
              </p:nvCxnSpPr>
              <p:spPr>
                <a:xfrm>
                  <a:off x="4427220" y="221615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E22EA5D9-E561-AC64-1208-6A1DFF8B97CC}"/>
                    </a:ext>
                  </a:extLst>
                </p:cNvPr>
                <p:cNvCxnSpPr>
                  <a:cxnSpLocks/>
                </p:cNvCxnSpPr>
                <p:nvPr/>
              </p:nvCxnSpPr>
              <p:spPr>
                <a:xfrm>
                  <a:off x="4427220" y="26035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2001522-51D1-78A3-538A-9EB584143886}"/>
                    </a:ext>
                  </a:extLst>
                </p:cNvPr>
                <p:cNvCxnSpPr>
                  <a:cxnSpLocks/>
                </p:cNvCxnSpPr>
                <p:nvPr/>
              </p:nvCxnSpPr>
              <p:spPr>
                <a:xfrm>
                  <a:off x="4427220" y="299085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5FE16A7B-AF0E-0312-5995-A4983771C13E}"/>
                    </a:ext>
                  </a:extLst>
                </p:cNvPr>
                <p:cNvCxnSpPr>
                  <a:cxnSpLocks/>
                </p:cNvCxnSpPr>
                <p:nvPr/>
              </p:nvCxnSpPr>
              <p:spPr>
                <a:xfrm>
                  <a:off x="4427220" y="33782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EF0B8543-87A4-A563-FAC4-9A2A5243ACC8}"/>
                    </a:ext>
                  </a:extLst>
                </p:cNvPr>
                <p:cNvCxnSpPr>
                  <a:cxnSpLocks/>
                </p:cNvCxnSpPr>
                <p:nvPr/>
              </p:nvCxnSpPr>
              <p:spPr>
                <a:xfrm>
                  <a:off x="4427220" y="3765550"/>
                  <a:ext cx="1181100" cy="0"/>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5EB129F-2851-9CB0-1B5E-27F2C86174A9}"/>
                    </a:ext>
                  </a:extLst>
                </p:cNvPr>
                <p:cNvCxnSpPr>
                  <a:cxnSpLocks/>
                </p:cNvCxnSpPr>
                <p:nvPr/>
              </p:nvCxnSpPr>
              <p:spPr>
                <a:xfrm>
                  <a:off x="4427220" y="41529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7F87C1D4-909C-C9E9-E4A6-656E45C270B3}"/>
                    </a:ext>
                  </a:extLst>
                </p:cNvPr>
                <p:cNvCxnSpPr>
                  <a:cxnSpLocks/>
                </p:cNvCxnSpPr>
                <p:nvPr/>
              </p:nvCxnSpPr>
              <p:spPr>
                <a:xfrm>
                  <a:off x="4427220" y="454025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C268FF31-6E17-5DF0-3F84-0EEF7CEB0DC4}"/>
                    </a:ext>
                  </a:extLst>
                </p:cNvPr>
                <p:cNvCxnSpPr>
                  <a:cxnSpLocks/>
                </p:cNvCxnSpPr>
                <p:nvPr/>
              </p:nvCxnSpPr>
              <p:spPr>
                <a:xfrm>
                  <a:off x="4427220" y="49276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E1ED72FD-17F9-40BF-EDAA-01BF556844E2}"/>
                    </a:ext>
                  </a:extLst>
                </p:cNvPr>
                <p:cNvCxnSpPr>
                  <a:cxnSpLocks/>
                </p:cNvCxnSpPr>
                <p:nvPr/>
              </p:nvCxnSpPr>
              <p:spPr>
                <a:xfrm>
                  <a:off x="4427220" y="5314950"/>
                  <a:ext cx="749300" cy="0"/>
                </a:xfrm>
                <a:prstGeom prst="line">
                  <a:avLst/>
                </a:prstGeom>
              </p:spPr>
              <p:style>
                <a:lnRef idx="1">
                  <a:schemeClr val="accent1"/>
                </a:lnRef>
                <a:fillRef idx="0">
                  <a:schemeClr val="accent1"/>
                </a:fillRef>
                <a:effectRef idx="0">
                  <a:schemeClr val="accent1"/>
                </a:effectRef>
                <a:fontRef idx="minor">
                  <a:schemeClr val="tx1"/>
                </a:fontRef>
              </p:style>
            </p:cxnSp>
          </p:grpSp>
        </p:grpSp>
        <p:grpSp>
          <p:nvGrpSpPr>
            <p:cNvPr id="153" name="Group 152">
              <a:extLst>
                <a:ext uri="{FF2B5EF4-FFF2-40B4-BE49-F238E27FC236}">
                  <a16:creationId xmlns:a16="http://schemas.microsoft.com/office/drawing/2014/main" id="{0E8D4BF0-CD4A-D35C-4807-A7A91893DF19}"/>
                </a:ext>
              </a:extLst>
            </p:cNvPr>
            <p:cNvGrpSpPr/>
            <p:nvPr/>
          </p:nvGrpSpPr>
          <p:grpSpPr>
            <a:xfrm flipH="1">
              <a:off x="3478734" y="1974936"/>
              <a:ext cx="497954" cy="2586138"/>
              <a:chOff x="2574747" y="1977914"/>
              <a:chExt cx="497954" cy="2586138"/>
            </a:xfrm>
          </p:grpSpPr>
          <p:cxnSp>
            <p:nvCxnSpPr>
              <p:cNvPr id="154" name="Straight Connector 153">
                <a:extLst>
                  <a:ext uri="{FF2B5EF4-FFF2-40B4-BE49-F238E27FC236}">
                    <a16:creationId xmlns:a16="http://schemas.microsoft.com/office/drawing/2014/main" id="{26266B2B-2525-CDE3-55E7-3EF52F12DF96}"/>
                  </a:ext>
                </a:extLst>
              </p:cNvPr>
              <p:cNvCxnSpPr/>
              <p:nvPr/>
            </p:nvCxnSpPr>
            <p:spPr>
              <a:xfrm flipV="1">
                <a:off x="3072700" y="1977914"/>
                <a:ext cx="0" cy="2571750"/>
              </a:xfrm>
              <a:prstGeom prst="line">
                <a:avLst/>
              </a:prstGeom>
              <a:ln>
                <a:solidFill>
                  <a:srgbClr val="FF0000"/>
                </a:solidFill>
                <a:tailEnd type="triangle"/>
              </a:ln>
            </p:spPr>
            <p:style>
              <a:lnRef idx="3">
                <a:schemeClr val="dk1"/>
              </a:lnRef>
              <a:fillRef idx="0">
                <a:schemeClr val="dk1"/>
              </a:fillRef>
              <a:effectRef idx="2">
                <a:schemeClr val="dk1"/>
              </a:effectRef>
              <a:fontRef idx="minor">
                <a:schemeClr val="tx1"/>
              </a:fontRef>
            </p:style>
          </p:cxnSp>
          <p:cxnSp>
            <p:nvCxnSpPr>
              <p:cNvPr id="155" name="Straight Connector 154">
                <a:extLst>
                  <a:ext uri="{FF2B5EF4-FFF2-40B4-BE49-F238E27FC236}">
                    <a16:creationId xmlns:a16="http://schemas.microsoft.com/office/drawing/2014/main" id="{DE26E96F-0BAC-1952-920A-9D6459B7FA84}"/>
                  </a:ext>
                </a:extLst>
              </p:cNvPr>
              <p:cNvCxnSpPr>
                <a:cxnSpLocks/>
              </p:cNvCxnSpPr>
              <p:nvPr/>
            </p:nvCxnSpPr>
            <p:spPr>
              <a:xfrm flipH="1" flipV="1">
                <a:off x="2577129" y="2703316"/>
                <a:ext cx="495572" cy="1860736"/>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6" name="Straight Connector 155">
                <a:extLst>
                  <a:ext uri="{FF2B5EF4-FFF2-40B4-BE49-F238E27FC236}">
                    <a16:creationId xmlns:a16="http://schemas.microsoft.com/office/drawing/2014/main" id="{567CC01E-5DF0-6427-7F14-94C3195F5218}"/>
                  </a:ext>
                </a:extLst>
              </p:cNvPr>
              <p:cNvCxnSpPr>
                <a:cxnSpLocks/>
              </p:cNvCxnSpPr>
              <p:nvPr/>
            </p:nvCxnSpPr>
            <p:spPr>
              <a:xfrm flipH="1" flipV="1">
                <a:off x="3025572" y="2253945"/>
                <a:ext cx="45244" cy="2302669"/>
              </a:xfrm>
              <a:prstGeom prst="line">
                <a:avLst/>
              </a:prstGeom>
              <a:ln w="12700" cap="sq">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157" name="Straight Connector 156">
                <a:extLst>
                  <a:ext uri="{FF2B5EF4-FFF2-40B4-BE49-F238E27FC236}">
                    <a16:creationId xmlns:a16="http://schemas.microsoft.com/office/drawing/2014/main" id="{598499C0-D84B-B3C7-17BB-CC30BA7B890F}"/>
                  </a:ext>
                </a:extLst>
              </p:cNvPr>
              <p:cNvCxnSpPr>
                <a:cxnSpLocks/>
              </p:cNvCxnSpPr>
              <p:nvPr/>
            </p:nvCxnSpPr>
            <p:spPr>
              <a:xfrm flipH="1">
                <a:off x="2574747" y="2260899"/>
                <a:ext cx="447948" cy="44956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8" name="Straight Connector 157">
                <a:extLst>
                  <a:ext uri="{FF2B5EF4-FFF2-40B4-BE49-F238E27FC236}">
                    <a16:creationId xmlns:a16="http://schemas.microsoft.com/office/drawing/2014/main" id="{18F02273-146C-46B2-0566-2EC2DB3D5BAD}"/>
                  </a:ext>
                </a:extLst>
              </p:cNvPr>
              <p:cNvCxnSpPr>
                <a:cxnSpLocks/>
              </p:cNvCxnSpPr>
              <p:nvPr/>
            </p:nvCxnSpPr>
            <p:spPr>
              <a:xfrm flipH="1" flipV="1">
                <a:off x="3021298" y="2261433"/>
                <a:ext cx="48133" cy="755"/>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133" name="Group 132">
              <a:extLst>
                <a:ext uri="{FF2B5EF4-FFF2-40B4-BE49-F238E27FC236}">
                  <a16:creationId xmlns:a16="http://schemas.microsoft.com/office/drawing/2014/main" id="{D7550BC2-06E9-C14C-8079-621A75040F52}"/>
                </a:ext>
              </a:extLst>
            </p:cNvPr>
            <p:cNvGrpSpPr/>
            <p:nvPr/>
          </p:nvGrpSpPr>
          <p:grpSpPr>
            <a:xfrm>
              <a:off x="2813349" y="1967498"/>
              <a:ext cx="497954" cy="2586138"/>
              <a:chOff x="2574747" y="1977914"/>
              <a:chExt cx="497954" cy="2586138"/>
            </a:xfrm>
          </p:grpSpPr>
          <p:cxnSp>
            <p:nvCxnSpPr>
              <p:cNvPr id="134" name="Straight Connector 133">
                <a:extLst>
                  <a:ext uri="{FF2B5EF4-FFF2-40B4-BE49-F238E27FC236}">
                    <a16:creationId xmlns:a16="http://schemas.microsoft.com/office/drawing/2014/main" id="{F284BAEB-44AE-6C23-9DA6-5E0C8BD11826}"/>
                  </a:ext>
                </a:extLst>
              </p:cNvPr>
              <p:cNvCxnSpPr/>
              <p:nvPr/>
            </p:nvCxnSpPr>
            <p:spPr>
              <a:xfrm flipV="1">
                <a:off x="3072700" y="1977914"/>
                <a:ext cx="0" cy="2571750"/>
              </a:xfrm>
              <a:prstGeom prst="line">
                <a:avLst/>
              </a:prstGeom>
              <a:ln>
                <a:solidFill>
                  <a:srgbClr val="FF0000"/>
                </a:solidFill>
                <a:tailEnd type="triangle"/>
              </a:ln>
            </p:spPr>
            <p:style>
              <a:lnRef idx="3">
                <a:schemeClr val="dk1"/>
              </a:lnRef>
              <a:fillRef idx="0">
                <a:schemeClr val="dk1"/>
              </a:fillRef>
              <a:effectRef idx="2">
                <a:schemeClr val="dk1"/>
              </a:effectRef>
              <a:fontRef idx="minor">
                <a:schemeClr val="tx1"/>
              </a:fontRef>
            </p:style>
          </p:cxnSp>
          <p:cxnSp>
            <p:nvCxnSpPr>
              <p:cNvPr id="136" name="Straight Connector 135">
                <a:extLst>
                  <a:ext uri="{FF2B5EF4-FFF2-40B4-BE49-F238E27FC236}">
                    <a16:creationId xmlns:a16="http://schemas.microsoft.com/office/drawing/2014/main" id="{AC82444A-F348-0E9F-EBD2-CABF987B5E35}"/>
                  </a:ext>
                </a:extLst>
              </p:cNvPr>
              <p:cNvCxnSpPr>
                <a:cxnSpLocks/>
              </p:cNvCxnSpPr>
              <p:nvPr/>
            </p:nvCxnSpPr>
            <p:spPr>
              <a:xfrm flipH="1" flipV="1">
                <a:off x="2577129" y="2703316"/>
                <a:ext cx="495572" cy="1860736"/>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9" name="Straight Connector 158">
                <a:extLst>
                  <a:ext uri="{FF2B5EF4-FFF2-40B4-BE49-F238E27FC236}">
                    <a16:creationId xmlns:a16="http://schemas.microsoft.com/office/drawing/2014/main" id="{10032299-4B5D-F643-2DA8-E73254C72B5C}"/>
                  </a:ext>
                </a:extLst>
              </p:cNvPr>
              <p:cNvCxnSpPr>
                <a:cxnSpLocks/>
              </p:cNvCxnSpPr>
              <p:nvPr/>
            </p:nvCxnSpPr>
            <p:spPr>
              <a:xfrm flipH="1" flipV="1">
                <a:off x="3025572" y="2253945"/>
                <a:ext cx="45244" cy="2302669"/>
              </a:xfrm>
              <a:prstGeom prst="line">
                <a:avLst/>
              </a:prstGeom>
              <a:ln w="12700" cap="sq">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192" name="Straight Connector 191">
                <a:extLst>
                  <a:ext uri="{FF2B5EF4-FFF2-40B4-BE49-F238E27FC236}">
                    <a16:creationId xmlns:a16="http://schemas.microsoft.com/office/drawing/2014/main" id="{1A852AFA-BD68-9FEB-08D3-AA00D9315840}"/>
                  </a:ext>
                </a:extLst>
              </p:cNvPr>
              <p:cNvCxnSpPr>
                <a:cxnSpLocks/>
              </p:cNvCxnSpPr>
              <p:nvPr/>
            </p:nvCxnSpPr>
            <p:spPr>
              <a:xfrm flipH="1">
                <a:off x="2574747" y="2260899"/>
                <a:ext cx="447948" cy="44956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6" name="Straight Connector 195">
                <a:extLst>
                  <a:ext uri="{FF2B5EF4-FFF2-40B4-BE49-F238E27FC236}">
                    <a16:creationId xmlns:a16="http://schemas.microsoft.com/office/drawing/2014/main" id="{BB3D927F-D977-BC15-59D0-C99753AA1622}"/>
                  </a:ext>
                </a:extLst>
              </p:cNvPr>
              <p:cNvCxnSpPr>
                <a:cxnSpLocks/>
              </p:cNvCxnSpPr>
              <p:nvPr/>
            </p:nvCxnSpPr>
            <p:spPr>
              <a:xfrm flipH="1" flipV="1">
                <a:off x="3021298" y="2261433"/>
                <a:ext cx="48133" cy="755"/>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grpSp>
      </p:grpSp>
      <p:grpSp>
        <p:nvGrpSpPr>
          <p:cNvPr id="223" name="Group 222">
            <a:extLst>
              <a:ext uri="{FF2B5EF4-FFF2-40B4-BE49-F238E27FC236}">
                <a16:creationId xmlns:a16="http://schemas.microsoft.com/office/drawing/2014/main" id="{AD54C783-C26E-8CBC-9A77-D0AD08BD812D}"/>
              </a:ext>
            </a:extLst>
          </p:cNvPr>
          <p:cNvGrpSpPr/>
          <p:nvPr/>
        </p:nvGrpSpPr>
        <p:grpSpPr>
          <a:xfrm>
            <a:off x="7509153" y="1987156"/>
            <a:ext cx="2755724" cy="2758286"/>
            <a:chOff x="7509153" y="1987156"/>
            <a:chExt cx="2755724" cy="2758286"/>
          </a:xfrm>
        </p:grpSpPr>
        <p:grpSp>
          <p:nvGrpSpPr>
            <p:cNvPr id="12" name="Group 11">
              <a:extLst>
                <a:ext uri="{FF2B5EF4-FFF2-40B4-BE49-F238E27FC236}">
                  <a16:creationId xmlns:a16="http://schemas.microsoft.com/office/drawing/2014/main" id="{E0E56D33-536A-B184-8799-11BD3B3C23F9}"/>
                </a:ext>
              </a:extLst>
            </p:cNvPr>
            <p:cNvGrpSpPr>
              <a:grpSpLocks noChangeAspect="1"/>
            </p:cNvGrpSpPr>
            <p:nvPr/>
          </p:nvGrpSpPr>
          <p:grpSpPr>
            <a:xfrm>
              <a:off x="7509153" y="3597117"/>
              <a:ext cx="1148010" cy="1148325"/>
              <a:chOff x="4161754" y="1820602"/>
              <a:chExt cx="3893326" cy="3894398"/>
            </a:xfrm>
          </p:grpSpPr>
          <p:sp>
            <p:nvSpPr>
              <p:cNvPr id="15" name="Rectangle 14">
                <a:extLst>
                  <a:ext uri="{FF2B5EF4-FFF2-40B4-BE49-F238E27FC236}">
                    <a16:creationId xmlns:a16="http://schemas.microsoft.com/office/drawing/2014/main" id="{650F964B-ED61-F7C8-39A4-799757733023}"/>
                  </a:ext>
                </a:extLst>
              </p:cNvPr>
              <p:cNvSpPr/>
              <p:nvPr/>
            </p:nvSpPr>
            <p:spPr>
              <a:xfrm>
                <a:off x="4168880" y="1828800"/>
                <a:ext cx="3886200" cy="3886200"/>
              </a:xfrm>
              <a:prstGeom prst="rect">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6" name="Group 15">
                <a:extLst>
                  <a:ext uri="{FF2B5EF4-FFF2-40B4-BE49-F238E27FC236}">
                    <a16:creationId xmlns:a16="http://schemas.microsoft.com/office/drawing/2014/main" id="{8431404A-AB82-C7E6-FB96-C870F279BF1C}"/>
                  </a:ext>
                </a:extLst>
              </p:cNvPr>
              <p:cNvGrpSpPr/>
              <p:nvPr/>
            </p:nvGrpSpPr>
            <p:grpSpPr>
              <a:xfrm>
                <a:off x="4161754" y="1836174"/>
                <a:ext cx="1247837" cy="3873500"/>
                <a:chOff x="4427220" y="1828800"/>
                <a:chExt cx="1181100" cy="3873500"/>
              </a:xfrm>
            </p:grpSpPr>
            <p:cxnSp>
              <p:nvCxnSpPr>
                <p:cNvPr id="72" name="Straight Connector 71">
                  <a:extLst>
                    <a:ext uri="{FF2B5EF4-FFF2-40B4-BE49-F238E27FC236}">
                      <a16:creationId xmlns:a16="http://schemas.microsoft.com/office/drawing/2014/main" id="{4CD9F6C0-7CE6-E33B-5348-85353C1C82C5}"/>
                    </a:ext>
                  </a:extLst>
                </p:cNvPr>
                <p:cNvCxnSpPr>
                  <a:cxnSpLocks/>
                </p:cNvCxnSpPr>
                <p:nvPr/>
              </p:nvCxnSpPr>
              <p:spPr>
                <a:xfrm>
                  <a:off x="4427220" y="18288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6F6D8654-B8CE-72D7-508E-DCDCEE272B0D}"/>
                    </a:ext>
                  </a:extLst>
                </p:cNvPr>
                <p:cNvCxnSpPr>
                  <a:cxnSpLocks/>
                </p:cNvCxnSpPr>
                <p:nvPr/>
              </p:nvCxnSpPr>
              <p:spPr>
                <a:xfrm>
                  <a:off x="4427220" y="57023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1BA1664D-D016-3EB7-B2E9-7D3D519C205B}"/>
                    </a:ext>
                  </a:extLst>
                </p:cNvPr>
                <p:cNvCxnSpPr>
                  <a:cxnSpLocks/>
                </p:cNvCxnSpPr>
                <p:nvPr/>
              </p:nvCxnSpPr>
              <p:spPr>
                <a:xfrm>
                  <a:off x="4427220" y="221615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B2475042-C28A-8D3E-5A0F-36AE727F8685}"/>
                    </a:ext>
                  </a:extLst>
                </p:cNvPr>
                <p:cNvCxnSpPr>
                  <a:cxnSpLocks/>
                </p:cNvCxnSpPr>
                <p:nvPr/>
              </p:nvCxnSpPr>
              <p:spPr>
                <a:xfrm>
                  <a:off x="4427220" y="26035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BA6D1330-66B8-884F-6A47-B9657BB8A426}"/>
                    </a:ext>
                  </a:extLst>
                </p:cNvPr>
                <p:cNvCxnSpPr>
                  <a:cxnSpLocks/>
                </p:cNvCxnSpPr>
                <p:nvPr/>
              </p:nvCxnSpPr>
              <p:spPr>
                <a:xfrm>
                  <a:off x="4427220" y="299085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6FF7511E-86B0-D889-33AF-7D16E42D9848}"/>
                    </a:ext>
                  </a:extLst>
                </p:cNvPr>
                <p:cNvCxnSpPr>
                  <a:cxnSpLocks/>
                </p:cNvCxnSpPr>
                <p:nvPr/>
              </p:nvCxnSpPr>
              <p:spPr>
                <a:xfrm>
                  <a:off x="4427220" y="33782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F45DC928-6702-D7D6-B4FF-BF12E012C55F}"/>
                    </a:ext>
                  </a:extLst>
                </p:cNvPr>
                <p:cNvCxnSpPr>
                  <a:cxnSpLocks/>
                </p:cNvCxnSpPr>
                <p:nvPr/>
              </p:nvCxnSpPr>
              <p:spPr>
                <a:xfrm>
                  <a:off x="4427220" y="3765550"/>
                  <a:ext cx="1181100" cy="0"/>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E15A279B-1AAB-0BCA-31BE-8DB94B14F93F}"/>
                    </a:ext>
                  </a:extLst>
                </p:cNvPr>
                <p:cNvCxnSpPr>
                  <a:cxnSpLocks/>
                </p:cNvCxnSpPr>
                <p:nvPr/>
              </p:nvCxnSpPr>
              <p:spPr>
                <a:xfrm>
                  <a:off x="4427220" y="41529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08FF5974-DFAC-8663-EE2D-CD90727A248A}"/>
                    </a:ext>
                  </a:extLst>
                </p:cNvPr>
                <p:cNvCxnSpPr>
                  <a:cxnSpLocks/>
                </p:cNvCxnSpPr>
                <p:nvPr/>
              </p:nvCxnSpPr>
              <p:spPr>
                <a:xfrm>
                  <a:off x="4427220" y="454025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6F75F627-5662-CD9B-66BD-49B2BA001EFF}"/>
                    </a:ext>
                  </a:extLst>
                </p:cNvPr>
                <p:cNvCxnSpPr>
                  <a:cxnSpLocks/>
                </p:cNvCxnSpPr>
                <p:nvPr/>
              </p:nvCxnSpPr>
              <p:spPr>
                <a:xfrm>
                  <a:off x="4427220" y="49276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871B2B54-969E-08DA-1839-7C8D5C9797A8}"/>
                    </a:ext>
                  </a:extLst>
                </p:cNvPr>
                <p:cNvCxnSpPr>
                  <a:cxnSpLocks/>
                </p:cNvCxnSpPr>
                <p:nvPr/>
              </p:nvCxnSpPr>
              <p:spPr>
                <a:xfrm>
                  <a:off x="4427220" y="5314950"/>
                  <a:ext cx="749300" cy="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17" name="Group 16">
                <a:extLst>
                  <a:ext uri="{FF2B5EF4-FFF2-40B4-BE49-F238E27FC236}">
                    <a16:creationId xmlns:a16="http://schemas.microsoft.com/office/drawing/2014/main" id="{293968F9-ABC8-9BC4-49CD-D832DDF821EB}"/>
                  </a:ext>
                </a:extLst>
              </p:cNvPr>
              <p:cNvGrpSpPr/>
              <p:nvPr/>
            </p:nvGrpSpPr>
            <p:grpSpPr>
              <a:xfrm flipH="1">
                <a:off x="6804896" y="1836420"/>
                <a:ext cx="1247837" cy="3873500"/>
                <a:chOff x="4427220" y="1828800"/>
                <a:chExt cx="1181100" cy="3873500"/>
              </a:xfrm>
            </p:grpSpPr>
            <p:cxnSp>
              <p:nvCxnSpPr>
                <p:cNvPr id="57" name="Straight Connector 56">
                  <a:extLst>
                    <a:ext uri="{FF2B5EF4-FFF2-40B4-BE49-F238E27FC236}">
                      <a16:creationId xmlns:a16="http://schemas.microsoft.com/office/drawing/2014/main" id="{ADF8F409-E427-E8D6-2C79-42F7F9899C8E}"/>
                    </a:ext>
                  </a:extLst>
                </p:cNvPr>
                <p:cNvCxnSpPr>
                  <a:cxnSpLocks/>
                </p:cNvCxnSpPr>
                <p:nvPr/>
              </p:nvCxnSpPr>
              <p:spPr>
                <a:xfrm>
                  <a:off x="4427220" y="18288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B78CE2F7-F6D0-7F79-B95B-D965086AACF8}"/>
                    </a:ext>
                  </a:extLst>
                </p:cNvPr>
                <p:cNvCxnSpPr>
                  <a:cxnSpLocks/>
                </p:cNvCxnSpPr>
                <p:nvPr/>
              </p:nvCxnSpPr>
              <p:spPr>
                <a:xfrm>
                  <a:off x="4427220" y="57023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9D28B088-5AB8-D5B9-7457-62F13877315C}"/>
                    </a:ext>
                  </a:extLst>
                </p:cNvPr>
                <p:cNvCxnSpPr>
                  <a:cxnSpLocks/>
                </p:cNvCxnSpPr>
                <p:nvPr/>
              </p:nvCxnSpPr>
              <p:spPr>
                <a:xfrm>
                  <a:off x="4427220" y="221615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DF50372B-DC90-44F2-428D-176996EAEA19}"/>
                    </a:ext>
                  </a:extLst>
                </p:cNvPr>
                <p:cNvCxnSpPr>
                  <a:cxnSpLocks/>
                </p:cNvCxnSpPr>
                <p:nvPr/>
              </p:nvCxnSpPr>
              <p:spPr>
                <a:xfrm>
                  <a:off x="4427220" y="26035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B79DDDF6-6A94-4008-9534-5D2B95E57EB9}"/>
                    </a:ext>
                  </a:extLst>
                </p:cNvPr>
                <p:cNvCxnSpPr>
                  <a:cxnSpLocks/>
                </p:cNvCxnSpPr>
                <p:nvPr/>
              </p:nvCxnSpPr>
              <p:spPr>
                <a:xfrm>
                  <a:off x="4427220" y="299085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4E9B2EE1-A102-BC47-3467-71413B72A104}"/>
                    </a:ext>
                  </a:extLst>
                </p:cNvPr>
                <p:cNvCxnSpPr>
                  <a:cxnSpLocks/>
                </p:cNvCxnSpPr>
                <p:nvPr/>
              </p:nvCxnSpPr>
              <p:spPr>
                <a:xfrm>
                  <a:off x="4427220" y="33782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7FCC111C-B8B8-E0BE-C340-A3B04BEECA5F}"/>
                    </a:ext>
                  </a:extLst>
                </p:cNvPr>
                <p:cNvCxnSpPr>
                  <a:cxnSpLocks/>
                </p:cNvCxnSpPr>
                <p:nvPr/>
              </p:nvCxnSpPr>
              <p:spPr>
                <a:xfrm>
                  <a:off x="4427220" y="3765550"/>
                  <a:ext cx="1181100" cy="0"/>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6E34893D-9B35-D67B-FB35-D8989ABB8705}"/>
                    </a:ext>
                  </a:extLst>
                </p:cNvPr>
                <p:cNvCxnSpPr>
                  <a:cxnSpLocks/>
                </p:cNvCxnSpPr>
                <p:nvPr/>
              </p:nvCxnSpPr>
              <p:spPr>
                <a:xfrm>
                  <a:off x="4427220" y="41529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7BA2D255-64AC-D705-C2D7-FDE3BE986BDF}"/>
                    </a:ext>
                  </a:extLst>
                </p:cNvPr>
                <p:cNvCxnSpPr>
                  <a:cxnSpLocks/>
                </p:cNvCxnSpPr>
                <p:nvPr/>
              </p:nvCxnSpPr>
              <p:spPr>
                <a:xfrm>
                  <a:off x="4427220" y="454025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DC9B4AAA-DEF4-B8F3-63DE-29765212EF4D}"/>
                    </a:ext>
                  </a:extLst>
                </p:cNvPr>
                <p:cNvCxnSpPr>
                  <a:cxnSpLocks/>
                </p:cNvCxnSpPr>
                <p:nvPr/>
              </p:nvCxnSpPr>
              <p:spPr>
                <a:xfrm>
                  <a:off x="4427220" y="49276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8A57F500-E647-935A-2E26-A30D87A4CCE9}"/>
                    </a:ext>
                  </a:extLst>
                </p:cNvPr>
                <p:cNvCxnSpPr>
                  <a:cxnSpLocks/>
                </p:cNvCxnSpPr>
                <p:nvPr/>
              </p:nvCxnSpPr>
              <p:spPr>
                <a:xfrm>
                  <a:off x="4427220" y="5314950"/>
                  <a:ext cx="749300" cy="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602968D6-FD47-1158-4513-BA2238063290}"/>
                  </a:ext>
                </a:extLst>
              </p:cNvPr>
              <p:cNvGrpSpPr/>
              <p:nvPr/>
            </p:nvGrpSpPr>
            <p:grpSpPr>
              <a:xfrm rot="5400000">
                <a:off x="5484729" y="506554"/>
                <a:ext cx="1245403" cy="3873500"/>
                <a:chOff x="4427220" y="1828800"/>
                <a:chExt cx="1181100" cy="3873500"/>
              </a:xfrm>
            </p:grpSpPr>
            <p:cxnSp>
              <p:nvCxnSpPr>
                <p:cNvPr id="35" name="Straight Connector 34">
                  <a:extLst>
                    <a:ext uri="{FF2B5EF4-FFF2-40B4-BE49-F238E27FC236}">
                      <a16:creationId xmlns:a16="http://schemas.microsoft.com/office/drawing/2014/main" id="{56B2DEAE-25CD-A1D2-DEFD-ACBAF8B2949F}"/>
                    </a:ext>
                  </a:extLst>
                </p:cNvPr>
                <p:cNvCxnSpPr>
                  <a:cxnSpLocks/>
                </p:cNvCxnSpPr>
                <p:nvPr/>
              </p:nvCxnSpPr>
              <p:spPr>
                <a:xfrm>
                  <a:off x="4427220" y="18288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87E8AB04-C315-876F-AFA4-FEA502537622}"/>
                    </a:ext>
                  </a:extLst>
                </p:cNvPr>
                <p:cNvCxnSpPr>
                  <a:cxnSpLocks/>
                </p:cNvCxnSpPr>
                <p:nvPr/>
              </p:nvCxnSpPr>
              <p:spPr>
                <a:xfrm>
                  <a:off x="4427220" y="57023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33471035-7133-AB93-561D-F98F4C37E39C}"/>
                    </a:ext>
                  </a:extLst>
                </p:cNvPr>
                <p:cNvCxnSpPr>
                  <a:cxnSpLocks/>
                </p:cNvCxnSpPr>
                <p:nvPr/>
              </p:nvCxnSpPr>
              <p:spPr>
                <a:xfrm>
                  <a:off x="4427220" y="221615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6A3BC44E-B280-504A-6330-799D394D6BE0}"/>
                    </a:ext>
                  </a:extLst>
                </p:cNvPr>
                <p:cNvCxnSpPr>
                  <a:cxnSpLocks/>
                </p:cNvCxnSpPr>
                <p:nvPr/>
              </p:nvCxnSpPr>
              <p:spPr>
                <a:xfrm>
                  <a:off x="4427220" y="26035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70E23E5A-FD5A-8004-CF5C-52403A29FF4A}"/>
                    </a:ext>
                  </a:extLst>
                </p:cNvPr>
                <p:cNvCxnSpPr>
                  <a:cxnSpLocks/>
                </p:cNvCxnSpPr>
                <p:nvPr/>
              </p:nvCxnSpPr>
              <p:spPr>
                <a:xfrm>
                  <a:off x="4427220" y="299085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28746F9A-D963-E4FB-B5D3-AC947E3AEED4}"/>
                    </a:ext>
                  </a:extLst>
                </p:cNvPr>
                <p:cNvCxnSpPr>
                  <a:cxnSpLocks/>
                </p:cNvCxnSpPr>
                <p:nvPr/>
              </p:nvCxnSpPr>
              <p:spPr>
                <a:xfrm>
                  <a:off x="4427220" y="33782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EFC2091D-FA41-FC6A-7E64-D2921E450D3D}"/>
                    </a:ext>
                  </a:extLst>
                </p:cNvPr>
                <p:cNvCxnSpPr>
                  <a:cxnSpLocks/>
                </p:cNvCxnSpPr>
                <p:nvPr/>
              </p:nvCxnSpPr>
              <p:spPr>
                <a:xfrm>
                  <a:off x="4427220" y="3765550"/>
                  <a:ext cx="1181100" cy="0"/>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23675CD3-2D7C-2066-366C-7095211CD15A}"/>
                    </a:ext>
                  </a:extLst>
                </p:cNvPr>
                <p:cNvCxnSpPr>
                  <a:cxnSpLocks/>
                </p:cNvCxnSpPr>
                <p:nvPr/>
              </p:nvCxnSpPr>
              <p:spPr>
                <a:xfrm>
                  <a:off x="4427220" y="41529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ED7E3F34-98F0-E361-4DC0-005B2B1D59D1}"/>
                    </a:ext>
                  </a:extLst>
                </p:cNvPr>
                <p:cNvCxnSpPr>
                  <a:cxnSpLocks/>
                </p:cNvCxnSpPr>
                <p:nvPr/>
              </p:nvCxnSpPr>
              <p:spPr>
                <a:xfrm>
                  <a:off x="4427220" y="454025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68BAC48A-BBE5-E796-6BAA-959A17FB37B8}"/>
                    </a:ext>
                  </a:extLst>
                </p:cNvPr>
                <p:cNvCxnSpPr>
                  <a:cxnSpLocks/>
                </p:cNvCxnSpPr>
                <p:nvPr/>
              </p:nvCxnSpPr>
              <p:spPr>
                <a:xfrm>
                  <a:off x="4427220" y="49276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A5354585-02BF-81D3-5885-0BA45F840C3F}"/>
                    </a:ext>
                  </a:extLst>
                </p:cNvPr>
                <p:cNvCxnSpPr>
                  <a:cxnSpLocks/>
                </p:cNvCxnSpPr>
                <p:nvPr/>
              </p:nvCxnSpPr>
              <p:spPr>
                <a:xfrm>
                  <a:off x="4427220" y="5314950"/>
                  <a:ext cx="749300" cy="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20" name="Group 19">
                <a:extLst>
                  <a:ext uri="{FF2B5EF4-FFF2-40B4-BE49-F238E27FC236}">
                    <a16:creationId xmlns:a16="http://schemas.microsoft.com/office/drawing/2014/main" id="{96DE0848-5E55-9F9F-2DA0-009F01448FD6}"/>
                  </a:ext>
                </a:extLst>
              </p:cNvPr>
              <p:cNvGrpSpPr/>
              <p:nvPr/>
            </p:nvGrpSpPr>
            <p:grpSpPr>
              <a:xfrm rot="5400000" flipH="1">
                <a:off x="5484474" y="3153186"/>
                <a:ext cx="1245421" cy="3873500"/>
                <a:chOff x="4427220" y="1828800"/>
                <a:chExt cx="1181100" cy="3873500"/>
              </a:xfrm>
            </p:grpSpPr>
            <p:cxnSp>
              <p:nvCxnSpPr>
                <p:cNvPr id="21" name="Straight Connector 20">
                  <a:extLst>
                    <a:ext uri="{FF2B5EF4-FFF2-40B4-BE49-F238E27FC236}">
                      <a16:creationId xmlns:a16="http://schemas.microsoft.com/office/drawing/2014/main" id="{5F1EAC82-9C96-7ADB-4F8A-79002F0C8D1E}"/>
                    </a:ext>
                  </a:extLst>
                </p:cNvPr>
                <p:cNvCxnSpPr>
                  <a:cxnSpLocks/>
                </p:cNvCxnSpPr>
                <p:nvPr/>
              </p:nvCxnSpPr>
              <p:spPr>
                <a:xfrm>
                  <a:off x="4427220" y="18288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86E2A958-F149-2B5B-B3C3-24EF8C5F0DBA}"/>
                    </a:ext>
                  </a:extLst>
                </p:cNvPr>
                <p:cNvCxnSpPr>
                  <a:cxnSpLocks/>
                </p:cNvCxnSpPr>
                <p:nvPr/>
              </p:nvCxnSpPr>
              <p:spPr>
                <a:xfrm>
                  <a:off x="4427220" y="57023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F79B3A0-6730-4AC8-EF84-92665611D4AF}"/>
                    </a:ext>
                  </a:extLst>
                </p:cNvPr>
                <p:cNvCxnSpPr>
                  <a:cxnSpLocks/>
                </p:cNvCxnSpPr>
                <p:nvPr/>
              </p:nvCxnSpPr>
              <p:spPr>
                <a:xfrm>
                  <a:off x="4427220" y="221615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24CCCC1A-D077-8A38-692A-28C2E2457548}"/>
                    </a:ext>
                  </a:extLst>
                </p:cNvPr>
                <p:cNvCxnSpPr>
                  <a:cxnSpLocks/>
                </p:cNvCxnSpPr>
                <p:nvPr/>
              </p:nvCxnSpPr>
              <p:spPr>
                <a:xfrm>
                  <a:off x="4427220" y="26035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5338C4CF-EE6A-64EA-CBB0-B850BF4A902D}"/>
                    </a:ext>
                  </a:extLst>
                </p:cNvPr>
                <p:cNvCxnSpPr>
                  <a:cxnSpLocks/>
                </p:cNvCxnSpPr>
                <p:nvPr/>
              </p:nvCxnSpPr>
              <p:spPr>
                <a:xfrm>
                  <a:off x="4427220" y="299085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02D47089-9494-675D-9AE3-1B8F7EAAD9BB}"/>
                    </a:ext>
                  </a:extLst>
                </p:cNvPr>
                <p:cNvCxnSpPr>
                  <a:cxnSpLocks/>
                </p:cNvCxnSpPr>
                <p:nvPr/>
              </p:nvCxnSpPr>
              <p:spPr>
                <a:xfrm>
                  <a:off x="4427220" y="33782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292DBC84-8323-9F01-7641-60A95BFB6023}"/>
                    </a:ext>
                  </a:extLst>
                </p:cNvPr>
                <p:cNvCxnSpPr>
                  <a:cxnSpLocks/>
                </p:cNvCxnSpPr>
                <p:nvPr/>
              </p:nvCxnSpPr>
              <p:spPr>
                <a:xfrm>
                  <a:off x="4427220" y="3765550"/>
                  <a:ext cx="1181100" cy="0"/>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301C975D-7486-170A-7599-EB304B8B71D8}"/>
                    </a:ext>
                  </a:extLst>
                </p:cNvPr>
                <p:cNvCxnSpPr>
                  <a:cxnSpLocks/>
                </p:cNvCxnSpPr>
                <p:nvPr/>
              </p:nvCxnSpPr>
              <p:spPr>
                <a:xfrm>
                  <a:off x="4427220" y="41529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13EA4275-64D9-AD0A-FAB5-74A0CF0D29C0}"/>
                    </a:ext>
                  </a:extLst>
                </p:cNvPr>
                <p:cNvCxnSpPr>
                  <a:cxnSpLocks/>
                </p:cNvCxnSpPr>
                <p:nvPr/>
              </p:nvCxnSpPr>
              <p:spPr>
                <a:xfrm>
                  <a:off x="4427220" y="454025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7CDAC44D-0FF6-86C6-91FC-37CE3FDEB1F5}"/>
                    </a:ext>
                  </a:extLst>
                </p:cNvPr>
                <p:cNvCxnSpPr>
                  <a:cxnSpLocks/>
                </p:cNvCxnSpPr>
                <p:nvPr/>
              </p:nvCxnSpPr>
              <p:spPr>
                <a:xfrm>
                  <a:off x="4427220" y="49276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9C1FA71-216C-4E75-C1DA-3C7E1D85575C}"/>
                    </a:ext>
                  </a:extLst>
                </p:cNvPr>
                <p:cNvCxnSpPr>
                  <a:cxnSpLocks/>
                </p:cNvCxnSpPr>
                <p:nvPr/>
              </p:nvCxnSpPr>
              <p:spPr>
                <a:xfrm>
                  <a:off x="4427220" y="5314950"/>
                  <a:ext cx="749300" cy="0"/>
                </a:xfrm>
                <a:prstGeom prst="line">
                  <a:avLst/>
                </a:prstGeom>
              </p:spPr>
              <p:style>
                <a:lnRef idx="1">
                  <a:schemeClr val="accent1"/>
                </a:lnRef>
                <a:fillRef idx="0">
                  <a:schemeClr val="accent1"/>
                </a:fillRef>
                <a:effectRef idx="0">
                  <a:schemeClr val="accent1"/>
                </a:effectRef>
                <a:fontRef idx="minor">
                  <a:schemeClr val="tx1"/>
                </a:fontRef>
              </p:style>
            </p:cxnSp>
          </p:grpSp>
        </p:grpSp>
        <p:grpSp>
          <p:nvGrpSpPr>
            <p:cNvPr id="217" name="Group 216">
              <a:extLst>
                <a:ext uri="{FF2B5EF4-FFF2-40B4-BE49-F238E27FC236}">
                  <a16:creationId xmlns:a16="http://schemas.microsoft.com/office/drawing/2014/main" id="{B658EFDD-919A-3134-CDF6-77C83FF6A637}"/>
                </a:ext>
              </a:extLst>
            </p:cNvPr>
            <p:cNvGrpSpPr/>
            <p:nvPr/>
          </p:nvGrpSpPr>
          <p:grpSpPr>
            <a:xfrm flipH="1">
              <a:off x="9931998" y="1987156"/>
              <a:ext cx="332879" cy="2572230"/>
              <a:chOff x="10063715" y="1919721"/>
              <a:chExt cx="332879" cy="2572230"/>
            </a:xfrm>
          </p:grpSpPr>
          <p:cxnSp>
            <p:nvCxnSpPr>
              <p:cNvPr id="210" name="Straight Connector 209">
                <a:extLst>
                  <a:ext uri="{FF2B5EF4-FFF2-40B4-BE49-F238E27FC236}">
                    <a16:creationId xmlns:a16="http://schemas.microsoft.com/office/drawing/2014/main" id="{44F84409-1C0E-6F88-2A79-9B5F85CFA13A}"/>
                  </a:ext>
                </a:extLst>
              </p:cNvPr>
              <p:cNvCxnSpPr/>
              <p:nvPr/>
            </p:nvCxnSpPr>
            <p:spPr>
              <a:xfrm flipV="1">
                <a:off x="10396593" y="1919721"/>
                <a:ext cx="0" cy="2571750"/>
              </a:xfrm>
              <a:prstGeom prst="line">
                <a:avLst/>
              </a:prstGeom>
              <a:ln>
                <a:solidFill>
                  <a:srgbClr val="FF0000"/>
                </a:solidFill>
                <a:tailEnd type="triangle"/>
              </a:ln>
            </p:spPr>
            <p:style>
              <a:lnRef idx="3">
                <a:schemeClr val="dk1"/>
              </a:lnRef>
              <a:fillRef idx="0">
                <a:schemeClr val="dk1"/>
              </a:fillRef>
              <a:effectRef idx="2">
                <a:schemeClr val="dk1"/>
              </a:effectRef>
              <a:fontRef idx="minor">
                <a:schemeClr val="tx1"/>
              </a:fontRef>
            </p:style>
          </p:cxnSp>
          <p:cxnSp>
            <p:nvCxnSpPr>
              <p:cNvPr id="211" name="Straight Connector 210">
                <a:extLst>
                  <a:ext uri="{FF2B5EF4-FFF2-40B4-BE49-F238E27FC236}">
                    <a16:creationId xmlns:a16="http://schemas.microsoft.com/office/drawing/2014/main" id="{10693695-A720-4322-C17D-F6C5B3FE8CAC}"/>
                  </a:ext>
                </a:extLst>
              </p:cNvPr>
              <p:cNvCxnSpPr>
                <a:cxnSpLocks/>
              </p:cNvCxnSpPr>
              <p:nvPr/>
            </p:nvCxnSpPr>
            <p:spPr>
              <a:xfrm flipH="1" flipV="1">
                <a:off x="10077311" y="3290128"/>
                <a:ext cx="319283" cy="1201823"/>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2" name="Straight Connector 211">
                <a:extLst>
                  <a:ext uri="{FF2B5EF4-FFF2-40B4-BE49-F238E27FC236}">
                    <a16:creationId xmlns:a16="http://schemas.microsoft.com/office/drawing/2014/main" id="{5ED26031-277B-A646-D433-E7B43307F443}"/>
                  </a:ext>
                </a:extLst>
              </p:cNvPr>
              <p:cNvCxnSpPr>
                <a:cxnSpLocks/>
              </p:cNvCxnSpPr>
              <p:nvPr/>
            </p:nvCxnSpPr>
            <p:spPr>
              <a:xfrm flipH="1" flipV="1">
                <a:off x="10349465" y="2188798"/>
                <a:ext cx="45244" cy="2302669"/>
              </a:xfrm>
              <a:prstGeom prst="line">
                <a:avLst/>
              </a:prstGeom>
              <a:ln w="12700" cap="sq">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213" name="Straight Connector 212">
                <a:extLst>
                  <a:ext uri="{FF2B5EF4-FFF2-40B4-BE49-F238E27FC236}">
                    <a16:creationId xmlns:a16="http://schemas.microsoft.com/office/drawing/2014/main" id="{A9F94A13-775A-8703-716A-9690E00DD814}"/>
                  </a:ext>
                </a:extLst>
              </p:cNvPr>
              <p:cNvCxnSpPr>
                <a:cxnSpLocks/>
              </p:cNvCxnSpPr>
              <p:nvPr/>
            </p:nvCxnSpPr>
            <p:spPr>
              <a:xfrm flipH="1">
                <a:off x="10063715" y="2188798"/>
                <a:ext cx="282873" cy="277417"/>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4" name="Straight Connector 213">
                <a:extLst>
                  <a:ext uri="{FF2B5EF4-FFF2-40B4-BE49-F238E27FC236}">
                    <a16:creationId xmlns:a16="http://schemas.microsoft.com/office/drawing/2014/main" id="{9E87BD1A-C92A-E425-7FF3-2941ECE97D61}"/>
                  </a:ext>
                </a:extLst>
              </p:cNvPr>
              <p:cNvCxnSpPr>
                <a:cxnSpLocks/>
              </p:cNvCxnSpPr>
              <p:nvPr/>
            </p:nvCxnSpPr>
            <p:spPr>
              <a:xfrm flipH="1">
                <a:off x="10345191" y="2189332"/>
                <a:ext cx="51003"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5" name="Straight Connector 214">
                <a:extLst>
                  <a:ext uri="{FF2B5EF4-FFF2-40B4-BE49-F238E27FC236}">
                    <a16:creationId xmlns:a16="http://schemas.microsoft.com/office/drawing/2014/main" id="{6330F8B7-AEC8-521E-561A-F179593F1001}"/>
                  </a:ext>
                </a:extLst>
              </p:cNvPr>
              <p:cNvCxnSpPr>
                <a:cxnSpLocks/>
              </p:cNvCxnSpPr>
              <p:nvPr/>
            </p:nvCxnSpPr>
            <p:spPr>
              <a:xfrm>
                <a:off x="10065404" y="2463834"/>
                <a:ext cx="11907" cy="831056"/>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201" name="Group 200">
              <a:extLst>
                <a:ext uri="{FF2B5EF4-FFF2-40B4-BE49-F238E27FC236}">
                  <a16:creationId xmlns:a16="http://schemas.microsoft.com/office/drawing/2014/main" id="{C6391640-71E3-4BEA-036B-0062360D6DDB}"/>
                </a:ext>
              </a:extLst>
            </p:cNvPr>
            <p:cNvGrpSpPr/>
            <p:nvPr/>
          </p:nvGrpSpPr>
          <p:grpSpPr>
            <a:xfrm>
              <a:off x="9355611" y="1988844"/>
              <a:ext cx="332879" cy="2572230"/>
              <a:chOff x="10063715" y="1919721"/>
              <a:chExt cx="332879" cy="2572230"/>
            </a:xfrm>
          </p:grpSpPr>
          <p:cxnSp>
            <p:nvCxnSpPr>
              <p:cNvPr id="202" name="Straight Connector 201">
                <a:extLst>
                  <a:ext uri="{FF2B5EF4-FFF2-40B4-BE49-F238E27FC236}">
                    <a16:creationId xmlns:a16="http://schemas.microsoft.com/office/drawing/2014/main" id="{E003D13A-A1C0-DB42-9A8C-001C0B7E29FA}"/>
                  </a:ext>
                </a:extLst>
              </p:cNvPr>
              <p:cNvCxnSpPr/>
              <p:nvPr/>
            </p:nvCxnSpPr>
            <p:spPr>
              <a:xfrm flipV="1">
                <a:off x="10396593" y="1919721"/>
                <a:ext cx="0" cy="2571750"/>
              </a:xfrm>
              <a:prstGeom prst="line">
                <a:avLst/>
              </a:prstGeom>
              <a:ln>
                <a:solidFill>
                  <a:srgbClr val="FF0000"/>
                </a:solidFill>
                <a:tailEnd type="triangle"/>
              </a:ln>
            </p:spPr>
            <p:style>
              <a:lnRef idx="3">
                <a:schemeClr val="dk1"/>
              </a:lnRef>
              <a:fillRef idx="0">
                <a:schemeClr val="dk1"/>
              </a:fillRef>
              <a:effectRef idx="2">
                <a:schemeClr val="dk1"/>
              </a:effectRef>
              <a:fontRef idx="minor">
                <a:schemeClr val="tx1"/>
              </a:fontRef>
            </p:style>
          </p:cxnSp>
          <p:cxnSp>
            <p:nvCxnSpPr>
              <p:cNvPr id="203" name="Straight Connector 202">
                <a:extLst>
                  <a:ext uri="{FF2B5EF4-FFF2-40B4-BE49-F238E27FC236}">
                    <a16:creationId xmlns:a16="http://schemas.microsoft.com/office/drawing/2014/main" id="{33181794-58A4-7D71-089D-964826F0CC3C}"/>
                  </a:ext>
                </a:extLst>
              </p:cNvPr>
              <p:cNvCxnSpPr>
                <a:cxnSpLocks/>
              </p:cNvCxnSpPr>
              <p:nvPr/>
            </p:nvCxnSpPr>
            <p:spPr>
              <a:xfrm flipH="1" flipV="1">
                <a:off x="10077311" y="3290128"/>
                <a:ext cx="319283" cy="1201823"/>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4" name="Straight Connector 203">
                <a:extLst>
                  <a:ext uri="{FF2B5EF4-FFF2-40B4-BE49-F238E27FC236}">
                    <a16:creationId xmlns:a16="http://schemas.microsoft.com/office/drawing/2014/main" id="{18349293-ED78-5FBC-3DB2-8217CE04D9A4}"/>
                  </a:ext>
                </a:extLst>
              </p:cNvPr>
              <p:cNvCxnSpPr>
                <a:cxnSpLocks/>
              </p:cNvCxnSpPr>
              <p:nvPr/>
            </p:nvCxnSpPr>
            <p:spPr>
              <a:xfrm flipH="1" flipV="1">
                <a:off x="10349465" y="2188798"/>
                <a:ext cx="45244" cy="2302669"/>
              </a:xfrm>
              <a:prstGeom prst="line">
                <a:avLst/>
              </a:prstGeom>
              <a:ln w="12700" cap="sq">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216" name="Straight Connector 215">
                <a:extLst>
                  <a:ext uri="{FF2B5EF4-FFF2-40B4-BE49-F238E27FC236}">
                    <a16:creationId xmlns:a16="http://schemas.microsoft.com/office/drawing/2014/main" id="{719B3021-1B96-2D6E-6692-B68466B1B0E0}"/>
                  </a:ext>
                </a:extLst>
              </p:cNvPr>
              <p:cNvCxnSpPr>
                <a:cxnSpLocks/>
              </p:cNvCxnSpPr>
              <p:nvPr/>
            </p:nvCxnSpPr>
            <p:spPr>
              <a:xfrm flipH="1">
                <a:off x="10063715" y="2188798"/>
                <a:ext cx="282873" cy="277417"/>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8" name="Straight Connector 217">
                <a:extLst>
                  <a:ext uri="{FF2B5EF4-FFF2-40B4-BE49-F238E27FC236}">
                    <a16:creationId xmlns:a16="http://schemas.microsoft.com/office/drawing/2014/main" id="{C09BE605-AD4B-36B3-64DA-38B401FC9627}"/>
                  </a:ext>
                </a:extLst>
              </p:cNvPr>
              <p:cNvCxnSpPr>
                <a:cxnSpLocks/>
              </p:cNvCxnSpPr>
              <p:nvPr/>
            </p:nvCxnSpPr>
            <p:spPr>
              <a:xfrm flipH="1">
                <a:off x="10345191" y="2189332"/>
                <a:ext cx="51003"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2" name="Straight Connector 221">
                <a:extLst>
                  <a:ext uri="{FF2B5EF4-FFF2-40B4-BE49-F238E27FC236}">
                    <a16:creationId xmlns:a16="http://schemas.microsoft.com/office/drawing/2014/main" id="{846D4CA1-DA8A-6531-D186-C11732D2C8F2}"/>
                  </a:ext>
                </a:extLst>
              </p:cNvPr>
              <p:cNvCxnSpPr>
                <a:cxnSpLocks/>
              </p:cNvCxnSpPr>
              <p:nvPr/>
            </p:nvCxnSpPr>
            <p:spPr>
              <a:xfrm>
                <a:off x="10065404" y="2463834"/>
                <a:ext cx="11907" cy="831056"/>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grpSp>
      </p:grpSp>
      <p:sp>
        <p:nvSpPr>
          <p:cNvPr id="87" name="TextBox 86">
            <a:extLst>
              <a:ext uri="{FF2B5EF4-FFF2-40B4-BE49-F238E27FC236}">
                <a16:creationId xmlns:a16="http://schemas.microsoft.com/office/drawing/2014/main" id="{22252326-829B-31FC-91A4-A75388256AD3}"/>
              </a:ext>
            </a:extLst>
          </p:cNvPr>
          <p:cNvSpPr txBox="1"/>
          <p:nvPr/>
        </p:nvSpPr>
        <p:spPr>
          <a:xfrm>
            <a:off x="4224337" y="1451805"/>
            <a:ext cx="3743326" cy="646331"/>
          </a:xfrm>
          <a:prstGeom prst="rect">
            <a:avLst/>
          </a:prstGeom>
          <a:noFill/>
        </p:spPr>
        <p:txBody>
          <a:bodyPr wrap="square" rtlCol="0">
            <a:spAutoFit/>
          </a:bodyPr>
          <a:lstStyle/>
          <a:p>
            <a:pPr algn="ctr"/>
            <a:r>
              <a:rPr lang="en-NZ" dirty="0"/>
              <a:t>15° opening ricochet angle</a:t>
            </a:r>
          </a:p>
          <a:p>
            <a:pPr algn="ctr"/>
            <a:r>
              <a:rPr lang="en-NZ" dirty="0"/>
              <a:t>Distance 2000m</a:t>
            </a:r>
          </a:p>
        </p:txBody>
      </p:sp>
    </p:spTree>
    <p:extLst>
      <p:ext uri="{BB962C8B-B14F-4D97-AF65-F5344CB8AC3E}">
        <p14:creationId xmlns:p14="http://schemas.microsoft.com/office/powerpoint/2010/main" val="26049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 name="TextBox 83">
            <a:extLst>
              <a:ext uri="{FF2B5EF4-FFF2-40B4-BE49-F238E27FC236}">
                <a16:creationId xmlns:a16="http://schemas.microsoft.com/office/drawing/2014/main" id="{1D5D8CD9-0164-17A3-30AC-76376AC38861}"/>
              </a:ext>
            </a:extLst>
          </p:cNvPr>
          <p:cNvSpPr txBox="1"/>
          <p:nvPr/>
        </p:nvSpPr>
        <p:spPr>
          <a:xfrm>
            <a:off x="1717211" y="4923202"/>
            <a:ext cx="3455720" cy="307777"/>
          </a:xfrm>
          <a:prstGeom prst="rect">
            <a:avLst/>
          </a:prstGeom>
          <a:noFill/>
        </p:spPr>
        <p:txBody>
          <a:bodyPr wrap="square" rtlCol="0">
            <a:spAutoFit/>
          </a:bodyPr>
          <a:lstStyle/>
          <a:p>
            <a:pPr algn="ctr"/>
            <a:r>
              <a:rPr lang="en-GB" sz="1400" b="1" dirty="0"/>
              <a:t>Hard Surface Impact Distance</a:t>
            </a:r>
          </a:p>
        </p:txBody>
      </p:sp>
      <p:sp>
        <p:nvSpPr>
          <p:cNvPr id="85" name="TextBox 84">
            <a:extLst>
              <a:ext uri="{FF2B5EF4-FFF2-40B4-BE49-F238E27FC236}">
                <a16:creationId xmlns:a16="http://schemas.microsoft.com/office/drawing/2014/main" id="{1E9059FC-EAF3-CB44-5363-E196304D5A30}"/>
              </a:ext>
            </a:extLst>
          </p:cNvPr>
          <p:cNvSpPr txBox="1"/>
          <p:nvPr/>
        </p:nvSpPr>
        <p:spPr>
          <a:xfrm>
            <a:off x="7777985" y="4924594"/>
            <a:ext cx="3455720" cy="523220"/>
          </a:xfrm>
          <a:prstGeom prst="rect">
            <a:avLst/>
          </a:prstGeom>
          <a:noFill/>
        </p:spPr>
        <p:txBody>
          <a:bodyPr wrap="square" rtlCol="0">
            <a:spAutoFit/>
          </a:bodyPr>
          <a:lstStyle/>
          <a:p>
            <a:pPr algn="ctr"/>
            <a:r>
              <a:rPr lang="en-GB" sz="1400" b="1" dirty="0"/>
              <a:t>Ground Surface Impact Distance</a:t>
            </a:r>
          </a:p>
          <a:p>
            <a:pPr algn="ctr"/>
            <a:endParaRPr lang="en-GB" sz="1400" b="1" dirty="0"/>
          </a:p>
        </p:txBody>
      </p:sp>
      <p:sp>
        <p:nvSpPr>
          <p:cNvPr id="4" name="Title 1">
            <a:extLst>
              <a:ext uri="{FF2B5EF4-FFF2-40B4-BE49-F238E27FC236}">
                <a16:creationId xmlns:a16="http://schemas.microsoft.com/office/drawing/2014/main" id="{D2C1ACB5-165C-0DBF-D4AE-C22B83E2934A}"/>
              </a:ext>
            </a:extLst>
          </p:cNvPr>
          <p:cNvSpPr txBox="1">
            <a:spLocks/>
          </p:cNvSpPr>
          <p:nvPr/>
        </p:nvSpPr>
        <p:spPr>
          <a:xfrm>
            <a:off x="0" y="393826"/>
            <a:ext cx="12191997" cy="912181"/>
          </a:xfrm>
          <a:prstGeom prst="rect">
            <a:avLst/>
          </a:prstGeom>
        </p:spPr>
        <p:txBody>
          <a:bodyPr/>
          <a:lstStyle>
            <a:lvl1pPr algn="l" defTabSz="914400" rtl="0" eaLnBrk="1" latinLnBrk="0" hangingPunct="1">
              <a:lnSpc>
                <a:spcPct val="90000"/>
              </a:lnSpc>
              <a:spcBef>
                <a:spcPct val="0"/>
              </a:spcBef>
              <a:buNone/>
              <a:defRPr sz="4400" b="1" i="1" kern="1200">
                <a:solidFill>
                  <a:srgbClr val="053C1E"/>
                </a:solidFill>
                <a:latin typeface="Arial" panose="020B0604020202020204" pitchFamily="34" charset="0"/>
                <a:ea typeface="+mj-ea"/>
                <a:cs typeface="Arial" panose="020B0604020202020204" pitchFamily="34" charset="0"/>
              </a:defRPr>
            </a:lvl1pPr>
          </a:lstStyle>
          <a:p>
            <a:pPr algn="ctr"/>
            <a:r>
              <a:rPr lang="en-GB" sz="3200" b="1" dirty="0"/>
              <a:t>T4 – CENTREFIRE RIFLES UP TO .223 INCH/5.56MM</a:t>
            </a:r>
          </a:p>
          <a:p>
            <a:pPr algn="ctr"/>
            <a:r>
              <a:rPr lang="en-GB" sz="3200" b="1" dirty="0"/>
              <a:t>– Single line of fire (COF 20 mils)</a:t>
            </a:r>
          </a:p>
          <a:p>
            <a:pPr algn="ctr"/>
            <a:endParaRPr lang="en-GB" sz="3200" b="1" dirty="0"/>
          </a:p>
        </p:txBody>
      </p:sp>
      <p:grpSp>
        <p:nvGrpSpPr>
          <p:cNvPr id="93" name="Group 92">
            <a:extLst>
              <a:ext uri="{FF2B5EF4-FFF2-40B4-BE49-F238E27FC236}">
                <a16:creationId xmlns:a16="http://schemas.microsoft.com/office/drawing/2014/main" id="{262C1541-D543-12FD-AE77-EBA3D7F13F0B}"/>
              </a:ext>
            </a:extLst>
          </p:cNvPr>
          <p:cNvGrpSpPr/>
          <p:nvPr/>
        </p:nvGrpSpPr>
        <p:grpSpPr>
          <a:xfrm>
            <a:off x="1259704" y="1745891"/>
            <a:ext cx="2702702" cy="2831434"/>
            <a:chOff x="1259704" y="1745891"/>
            <a:chExt cx="2702702" cy="2831434"/>
          </a:xfrm>
        </p:grpSpPr>
        <p:grpSp>
          <p:nvGrpSpPr>
            <p:cNvPr id="87" name="Group 86">
              <a:extLst>
                <a:ext uri="{FF2B5EF4-FFF2-40B4-BE49-F238E27FC236}">
                  <a16:creationId xmlns:a16="http://schemas.microsoft.com/office/drawing/2014/main" id="{DA6A2D11-B0AF-366C-C831-B8E0B9DB1034}"/>
                </a:ext>
              </a:extLst>
            </p:cNvPr>
            <p:cNvGrpSpPr/>
            <p:nvPr/>
          </p:nvGrpSpPr>
          <p:grpSpPr>
            <a:xfrm>
              <a:off x="2744551" y="1745891"/>
              <a:ext cx="1217855" cy="2572230"/>
              <a:chOff x="7952547" y="2292614"/>
              <a:chExt cx="1217855" cy="2572230"/>
            </a:xfrm>
          </p:grpSpPr>
          <p:cxnSp>
            <p:nvCxnSpPr>
              <p:cNvPr id="95" name="Straight Connector 94">
                <a:extLst>
                  <a:ext uri="{FF2B5EF4-FFF2-40B4-BE49-F238E27FC236}">
                    <a16:creationId xmlns:a16="http://schemas.microsoft.com/office/drawing/2014/main" id="{B619C0CA-AABD-8CE8-08D9-C01DD78399F7}"/>
                  </a:ext>
                </a:extLst>
              </p:cNvPr>
              <p:cNvCxnSpPr/>
              <p:nvPr/>
            </p:nvCxnSpPr>
            <p:spPr>
              <a:xfrm flipV="1">
                <a:off x="8566752" y="2292614"/>
                <a:ext cx="0" cy="2571750"/>
              </a:xfrm>
              <a:prstGeom prst="line">
                <a:avLst/>
              </a:prstGeom>
              <a:ln>
                <a:solidFill>
                  <a:srgbClr val="FF0000"/>
                </a:solidFill>
                <a:tailEnd type="triangle"/>
              </a:ln>
            </p:spPr>
            <p:style>
              <a:lnRef idx="3">
                <a:schemeClr val="dk1"/>
              </a:lnRef>
              <a:fillRef idx="0">
                <a:schemeClr val="dk1"/>
              </a:fillRef>
              <a:effectRef idx="2">
                <a:schemeClr val="dk1"/>
              </a:effectRef>
              <a:fontRef idx="minor">
                <a:schemeClr val="tx1"/>
              </a:fontRef>
            </p:style>
          </p:cxnSp>
          <p:cxnSp>
            <p:nvCxnSpPr>
              <p:cNvPr id="128" name="Straight Connector 127">
                <a:extLst>
                  <a:ext uri="{FF2B5EF4-FFF2-40B4-BE49-F238E27FC236}">
                    <a16:creationId xmlns:a16="http://schemas.microsoft.com/office/drawing/2014/main" id="{63DF208A-3C2F-2DF9-7338-9EE1F87773B8}"/>
                  </a:ext>
                </a:extLst>
              </p:cNvPr>
              <p:cNvCxnSpPr>
                <a:cxnSpLocks/>
              </p:cNvCxnSpPr>
              <p:nvPr/>
            </p:nvCxnSpPr>
            <p:spPr>
              <a:xfrm flipH="1" flipV="1">
                <a:off x="7965484" y="3882854"/>
                <a:ext cx="601269" cy="98199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14D081B9-EFA2-9392-85A8-9FE11097CB15}"/>
                  </a:ext>
                </a:extLst>
              </p:cNvPr>
              <p:cNvCxnSpPr>
                <a:cxnSpLocks/>
              </p:cNvCxnSpPr>
              <p:nvPr/>
            </p:nvCxnSpPr>
            <p:spPr>
              <a:xfrm flipH="1" flipV="1">
                <a:off x="8519624" y="2552167"/>
                <a:ext cx="45244" cy="2302669"/>
              </a:xfrm>
              <a:prstGeom prst="line">
                <a:avLst/>
              </a:prstGeom>
              <a:ln w="12700" cap="sq">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26ED7640-A031-1E18-EFD0-3DF4F5560AA8}"/>
                  </a:ext>
                </a:extLst>
              </p:cNvPr>
              <p:cNvCxnSpPr>
                <a:cxnSpLocks/>
              </p:cNvCxnSpPr>
              <p:nvPr/>
            </p:nvCxnSpPr>
            <p:spPr>
              <a:xfrm flipV="1">
                <a:off x="8569630" y="2545025"/>
                <a:ext cx="40482" cy="2304000"/>
              </a:xfrm>
              <a:prstGeom prst="line">
                <a:avLst/>
              </a:prstGeom>
              <a:ln w="12700" cap="sq">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E4C7B7A3-D6E4-0941-15C2-91F689ED8E15}"/>
                  </a:ext>
                </a:extLst>
              </p:cNvPr>
              <p:cNvCxnSpPr>
                <a:cxnSpLocks/>
              </p:cNvCxnSpPr>
              <p:nvPr/>
            </p:nvCxnSpPr>
            <p:spPr>
              <a:xfrm>
                <a:off x="8610112" y="2561691"/>
                <a:ext cx="560290" cy="569258"/>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629B5D6B-6B1B-28F7-2D6F-B8D012668930}"/>
                  </a:ext>
                </a:extLst>
              </p:cNvPr>
              <p:cNvCxnSpPr>
                <a:cxnSpLocks/>
              </p:cNvCxnSpPr>
              <p:nvPr/>
            </p:nvCxnSpPr>
            <p:spPr>
              <a:xfrm flipH="1">
                <a:off x="7952547" y="2561691"/>
                <a:ext cx="564200" cy="569258"/>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E09A449A-3228-C990-6805-211D5C3C02B4}"/>
                  </a:ext>
                </a:extLst>
              </p:cNvPr>
              <p:cNvCxnSpPr>
                <a:cxnSpLocks/>
              </p:cNvCxnSpPr>
              <p:nvPr/>
            </p:nvCxnSpPr>
            <p:spPr>
              <a:xfrm flipH="1">
                <a:off x="8515350" y="2561691"/>
                <a:ext cx="97639" cy="534"/>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EFD0AD30-2A9D-5037-4632-BC2448BCE22E}"/>
                  </a:ext>
                </a:extLst>
              </p:cNvPr>
              <p:cNvCxnSpPr>
                <a:cxnSpLocks/>
              </p:cNvCxnSpPr>
              <p:nvPr/>
            </p:nvCxnSpPr>
            <p:spPr>
              <a:xfrm>
                <a:off x="7952547" y="3130949"/>
                <a:ext cx="10555" cy="756668"/>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A0E90E02-1678-43F2-ADD0-34256DAD1784}"/>
                  </a:ext>
                </a:extLst>
              </p:cNvPr>
              <p:cNvCxnSpPr>
                <a:cxnSpLocks/>
              </p:cNvCxnSpPr>
              <p:nvPr/>
            </p:nvCxnSpPr>
            <p:spPr>
              <a:xfrm flipH="1">
                <a:off x="9156109" y="3122082"/>
                <a:ext cx="10027" cy="763154"/>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id="{4D999D6D-15F4-0930-4235-AFD32491CDD2}"/>
                  </a:ext>
                </a:extLst>
              </p:cNvPr>
              <p:cNvCxnSpPr>
                <a:cxnSpLocks/>
              </p:cNvCxnSpPr>
              <p:nvPr/>
            </p:nvCxnSpPr>
            <p:spPr>
              <a:xfrm flipH="1">
                <a:off x="8567249" y="3885236"/>
                <a:ext cx="586478" cy="979124"/>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12" name="Group 11">
              <a:extLst>
                <a:ext uri="{FF2B5EF4-FFF2-40B4-BE49-F238E27FC236}">
                  <a16:creationId xmlns:a16="http://schemas.microsoft.com/office/drawing/2014/main" id="{01758479-14CE-A4AC-2789-A2459FCA473B}"/>
                </a:ext>
              </a:extLst>
            </p:cNvPr>
            <p:cNvGrpSpPr>
              <a:grpSpLocks noChangeAspect="1"/>
            </p:cNvGrpSpPr>
            <p:nvPr/>
          </p:nvGrpSpPr>
          <p:grpSpPr>
            <a:xfrm>
              <a:off x="1259704" y="3429000"/>
              <a:ext cx="1148010" cy="1148325"/>
              <a:chOff x="4161754" y="1820602"/>
              <a:chExt cx="3893326" cy="3894398"/>
            </a:xfrm>
          </p:grpSpPr>
          <p:sp>
            <p:nvSpPr>
              <p:cNvPr id="15" name="Rectangle 14">
                <a:extLst>
                  <a:ext uri="{FF2B5EF4-FFF2-40B4-BE49-F238E27FC236}">
                    <a16:creationId xmlns:a16="http://schemas.microsoft.com/office/drawing/2014/main" id="{0459DD10-2586-A3E4-D219-3D23E7C73EAC}"/>
                  </a:ext>
                </a:extLst>
              </p:cNvPr>
              <p:cNvSpPr/>
              <p:nvPr/>
            </p:nvSpPr>
            <p:spPr>
              <a:xfrm>
                <a:off x="4168880" y="1828800"/>
                <a:ext cx="3886200" cy="3886200"/>
              </a:xfrm>
              <a:prstGeom prst="rect">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6" name="Group 15">
                <a:extLst>
                  <a:ext uri="{FF2B5EF4-FFF2-40B4-BE49-F238E27FC236}">
                    <a16:creationId xmlns:a16="http://schemas.microsoft.com/office/drawing/2014/main" id="{74BA38D8-1253-09D4-700D-2333925A4B2D}"/>
                  </a:ext>
                </a:extLst>
              </p:cNvPr>
              <p:cNvGrpSpPr/>
              <p:nvPr/>
            </p:nvGrpSpPr>
            <p:grpSpPr>
              <a:xfrm>
                <a:off x="4161754" y="1836174"/>
                <a:ext cx="1247837" cy="3873500"/>
                <a:chOff x="4427220" y="1828800"/>
                <a:chExt cx="1181100" cy="3873500"/>
              </a:xfrm>
            </p:grpSpPr>
            <p:cxnSp>
              <p:nvCxnSpPr>
                <p:cNvPr id="72" name="Straight Connector 71">
                  <a:extLst>
                    <a:ext uri="{FF2B5EF4-FFF2-40B4-BE49-F238E27FC236}">
                      <a16:creationId xmlns:a16="http://schemas.microsoft.com/office/drawing/2014/main" id="{A19C721D-2E21-0007-664F-594C28853DE2}"/>
                    </a:ext>
                  </a:extLst>
                </p:cNvPr>
                <p:cNvCxnSpPr>
                  <a:cxnSpLocks/>
                </p:cNvCxnSpPr>
                <p:nvPr/>
              </p:nvCxnSpPr>
              <p:spPr>
                <a:xfrm>
                  <a:off x="4427220" y="18288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9B74D1CB-FB28-EFB9-E7EF-F905ECDA4642}"/>
                    </a:ext>
                  </a:extLst>
                </p:cNvPr>
                <p:cNvCxnSpPr>
                  <a:cxnSpLocks/>
                </p:cNvCxnSpPr>
                <p:nvPr/>
              </p:nvCxnSpPr>
              <p:spPr>
                <a:xfrm>
                  <a:off x="4427220" y="57023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3BE58A05-3F04-3B5F-22C4-67496387D237}"/>
                    </a:ext>
                  </a:extLst>
                </p:cNvPr>
                <p:cNvCxnSpPr>
                  <a:cxnSpLocks/>
                </p:cNvCxnSpPr>
                <p:nvPr/>
              </p:nvCxnSpPr>
              <p:spPr>
                <a:xfrm>
                  <a:off x="4427220" y="221615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41851E2A-3F7A-13BF-426F-61EAF6BC6051}"/>
                    </a:ext>
                  </a:extLst>
                </p:cNvPr>
                <p:cNvCxnSpPr>
                  <a:cxnSpLocks/>
                </p:cNvCxnSpPr>
                <p:nvPr/>
              </p:nvCxnSpPr>
              <p:spPr>
                <a:xfrm>
                  <a:off x="4427220" y="26035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901F85FE-D93C-99FA-AF38-B62B3EEA22BB}"/>
                    </a:ext>
                  </a:extLst>
                </p:cNvPr>
                <p:cNvCxnSpPr>
                  <a:cxnSpLocks/>
                </p:cNvCxnSpPr>
                <p:nvPr/>
              </p:nvCxnSpPr>
              <p:spPr>
                <a:xfrm>
                  <a:off x="4427220" y="299085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24F6FB81-227A-3D3E-90E9-6C32D475CBC7}"/>
                    </a:ext>
                  </a:extLst>
                </p:cNvPr>
                <p:cNvCxnSpPr>
                  <a:cxnSpLocks/>
                </p:cNvCxnSpPr>
                <p:nvPr/>
              </p:nvCxnSpPr>
              <p:spPr>
                <a:xfrm>
                  <a:off x="4427220" y="33782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7BD46229-E663-7361-08C4-12F11112702D}"/>
                    </a:ext>
                  </a:extLst>
                </p:cNvPr>
                <p:cNvCxnSpPr>
                  <a:cxnSpLocks/>
                </p:cNvCxnSpPr>
                <p:nvPr/>
              </p:nvCxnSpPr>
              <p:spPr>
                <a:xfrm>
                  <a:off x="4427220" y="3765550"/>
                  <a:ext cx="1181100" cy="0"/>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FCF5E2BB-AEBB-2957-19D1-E6A66C7AE40F}"/>
                    </a:ext>
                  </a:extLst>
                </p:cNvPr>
                <p:cNvCxnSpPr>
                  <a:cxnSpLocks/>
                </p:cNvCxnSpPr>
                <p:nvPr/>
              </p:nvCxnSpPr>
              <p:spPr>
                <a:xfrm>
                  <a:off x="4427220" y="41529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7B262798-B4E9-87AA-B528-063D8FE45B35}"/>
                    </a:ext>
                  </a:extLst>
                </p:cNvPr>
                <p:cNvCxnSpPr>
                  <a:cxnSpLocks/>
                </p:cNvCxnSpPr>
                <p:nvPr/>
              </p:nvCxnSpPr>
              <p:spPr>
                <a:xfrm>
                  <a:off x="4427220" y="454025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1CA7D42C-F9CD-C57C-1C07-C2BB0E8B43E6}"/>
                    </a:ext>
                  </a:extLst>
                </p:cNvPr>
                <p:cNvCxnSpPr>
                  <a:cxnSpLocks/>
                </p:cNvCxnSpPr>
                <p:nvPr/>
              </p:nvCxnSpPr>
              <p:spPr>
                <a:xfrm>
                  <a:off x="4427220" y="49276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9D07B454-C1A4-A15A-99AB-BCAE50B07FAE}"/>
                    </a:ext>
                  </a:extLst>
                </p:cNvPr>
                <p:cNvCxnSpPr>
                  <a:cxnSpLocks/>
                </p:cNvCxnSpPr>
                <p:nvPr/>
              </p:nvCxnSpPr>
              <p:spPr>
                <a:xfrm>
                  <a:off x="4427220" y="5314950"/>
                  <a:ext cx="749300" cy="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17" name="Group 16">
                <a:extLst>
                  <a:ext uri="{FF2B5EF4-FFF2-40B4-BE49-F238E27FC236}">
                    <a16:creationId xmlns:a16="http://schemas.microsoft.com/office/drawing/2014/main" id="{3A0595A6-3124-15DA-5342-67953B288BFB}"/>
                  </a:ext>
                </a:extLst>
              </p:cNvPr>
              <p:cNvGrpSpPr/>
              <p:nvPr/>
            </p:nvGrpSpPr>
            <p:grpSpPr>
              <a:xfrm flipH="1">
                <a:off x="6804896" y="1836420"/>
                <a:ext cx="1247837" cy="3873500"/>
                <a:chOff x="4427220" y="1828800"/>
                <a:chExt cx="1181100" cy="3873500"/>
              </a:xfrm>
            </p:grpSpPr>
            <p:cxnSp>
              <p:nvCxnSpPr>
                <p:cNvPr id="57" name="Straight Connector 56">
                  <a:extLst>
                    <a:ext uri="{FF2B5EF4-FFF2-40B4-BE49-F238E27FC236}">
                      <a16:creationId xmlns:a16="http://schemas.microsoft.com/office/drawing/2014/main" id="{28247567-51FB-73BC-0225-70D3CCCC4C6A}"/>
                    </a:ext>
                  </a:extLst>
                </p:cNvPr>
                <p:cNvCxnSpPr>
                  <a:cxnSpLocks/>
                </p:cNvCxnSpPr>
                <p:nvPr/>
              </p:nvCxnSpPr>
              <p:spPr>
                <a:xfrm>
                  <a:off x="4427220" y="18288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F027DA10-8ED5-FF70-30DD-28B519A6C026}"/>
                    </a:ext>
                  </a:extLst>
                </p:cNvPr>
                <p:cNvCxnSpPr>
                  <a:cxnSpLocks/>
                </p:cNvCxnSpPr>
                <p:nvPr/>
              </p:nvCxnSpPr>
              <p:spPr>
                <a:xfrm>
                  <a:off x="4427220" y="57023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87270450-8C20-1E46-8AD4-F41762A17A0A}"/>
                    </a:ext>
                  </a:extLst>
                </p:cNvPr>
                <p:cNvCxnSpPr>
                  <a:cxnSpLocks/>
                </p:cNvCxnSpPr>
                <p:nvPr/>
              </p:nvCxnSpPr>
              <p:spPr>
                <a:xfrm>
                  <a:off x="4427220" y="221615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44EAEFF3-764C-1745-CA22-7CD3654DE62F}"/>
                    </a:ext>
                  </a:extLst>
                </p:cNvPr>
                <p:cNvCxnSpPr>
                  <a:cxnSpLocks/>
                </p:cNvCxnSpPr>
                <p:nvPr/>
              </p:nvCxnSpPr>
              <p:spPr>
                <a:xfrm>
                  <a:off x="4427220" y="26035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26FBF641-05E6-F16A-A9A2-CEAC586B06DE}"/>
                    </a:ext>
                  </a:extLst>
                </p:cNvPr>
                <p:cNvCxnSpPr>
                  <a:cxnSpLocks/>
                </p:cNvCxnSpPr>
                <p:nvPr/>
              </p:nvCxnSpPr>
              <p:spPr>
                <a:xfrm>
                  <a:off x="4427220" y="299085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B566288E-C9B2-61B5-DA2F-5C7895ED6A62}"/>
                    </a:ext>
                  </a:extLst>
                </p:cNvPr>
                <p:cNvCxnSpPr>
                  <a:cxnSpLocks/>
                </p:cNvCxnSpPr>
                <p:nvPr/>
              </p:nvCxnSpPr>
              <p:spPr>
                <a:xfrm>
                  <a:off x="4427220" y="33782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603F7DC5-682C-050D-0AD9-80FD331EEAC7}"/>
                    </a:ext>
                  </a:extLst>
                </p:cNvPr>
                <p:cNvCxnSpPr>
                  <a:cxnSpLocks/>
                </p:cNvCxnSpPr>
                <p:nvPr/>
              </p:nvCxnSpPr>
              <p:spPr>
                <a:xfrm>
                  <a:off x="4427220" y="3765550"/>
                  <a:ext cx="1181100" cy="0"/>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7AB26A44-76EE-BC11-7FC7-CCE188BE5268}"/>
                    </a:ext>
                  </a:extLst>
                </p:cNvPr>
                <p:cNvCxnSpPr>
                  <a:cxnSpLocks/>
                </p:cNvCxnSpPr>
                <p:nvPr/>
              </p:nvCxnSpPr>
              <p:spPr>
                <a:xfrm>
                  <a:off x="4427220" y="41529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079D8880-A246-15B8-86AD-66B98E43C522}"/>
                    </a:ext>
                  </a:extLst>
                </p:cNvPr>
                <p:cNvCxnSpPr>
                  <a:cxnSpLocks/>
                </p:cNvCxnSpPr>
                <p:nvPr/>
              </p:nvCxnSpPr>
              <p:spPr>
                <a:xfrm>
                  <a:off x="4427220" y="454025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B2F2A678-EF2C-63D3-576E-DF90DEE4784F}"/>
                    </a:ext>
                  </a:extLst>
                </p:cNvPr>
                <p:cNvCxnSpPr>
                  <a:cxnSpLocks/>
                </p:cNvCxnSpPr>
                <p:nvPr/>
              </p:nvCxnSpPr>
              <p:spPr>
                <a:xfrm>
                  <a:off x="4427220" y="49276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82AA8458-CFA7-910E-CBA9-23FA8308AD31}"/>
                    </a:ext>
                  </a:extLst>
                </p:cNvPr>
                <p:cNvCxnSpPr>
                  <a:cxnSpLocks/>
                </p:cNvCxnSpPr>
                <p:nvPr/>
              </p:nvCxnSpPr>
              <p:spPr>
                <a:xfrm>
                  <a:off x="4427220" y="5314950"/>
                  <a:ext cx="749300" cy="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831B6A8F-9934-E41D-9600-85D2A047FF0F}"/>
                  </a:ext>
                </a:extLst>
              </p:cNvPr>
              <p:cNvGrpSpPr/>
              <p:nvPr/>
            </p:nvGrpSpPr>
            <p:grpSpPr>
              <a:xfrm rot="5400000">
                <a:off x="5484729" y="506554"/>
                <a:ext cx="1245403" cy="3873500"/>
                <a:chOff x="4427220" y="1828800"/>
                <a:chExt cx="1181100" cy="3873500"/>
              </a:xfrm>
            </p:grpSpPr>
            <p:cxnSp>
              <p:nvCxnSpPr>
                <p:cNvPr id="35" name="Straight Connector 34">
                  <a:extLst>
                    <a:ext uri="{FF2B5EF4-FFF2-40B4-BE49-F238E27FC236}">
                      <a16:creationId xmlns:a16="http://schemas.microsoft.com/office/drawing/2014/main" id="{E5F01462-F775-3AB1-FF0D-71445CF71EF0}"/>
                    </a:ext>
                  </a:extLst>
                </p:cNvPr>
                <p:cNvCxnSpPr>
                  <a:cxnSpLocks/>
                </p:cNvCxnSpPr>
                <p:nvPr/>
              </p:nvCxnSpPr>
              <p:spPr>
                <a:xfrm>
                  <a:off x="4427220" y="18288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7F8EC22F-914C-F428-5D3D-12C9BE4F50D6}"/>
                    </a:ext>
                  </a:extLst>
                </p:cNvPr>
                <p:cNvCxnSpPr>
                  <a:cxnSpLocks/>
                </p:cNvCxnSpPr>
                <p:nvPr/>
              </p:nvCxnSpPr>
              <p:spPr>
                <a:xfrm>
                  <a:off x="4427220" y="57023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BE3F1FE7-5342-A5F2-E4D6-8CFE08941ED9}"/>
                    </a:ext>
                  </a:extLst>
                </p:cNvPr>
                <p:cNvCxnSpPr>
                  <a:cxnSpLocks/>
                </p:cNvCxnSpPr>
                <p:nvPr/>
              </p:nvCxnSpPr>
              <p:spPr>
                <a:xfrm>
                  <a:off x="4427220" y="221615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9C13A332-29D7-C746-575D-F0AD821BEFBA}"/>
                    </a:ext>
                  </a:extLst>
                </p:cNvPr>
                <p:cNvCxnSpPr>
                  <a:cxnSpLocks/>
                </p:cNvCxnSpPr>
                <p:nvPr/>
              </p:nvCxnSpPr>
              <p:spPr>
                <a:xfrm>
                  <a:off x="4427220" y="26035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886621DD-F3AD-B10E-5D2F-44758FBD2416}"/>
                    </a:ext>
                  </a:extLst>
                </p:cNvPr>
                <p:cNvCxnSpPr>
                  <a:cxnSpLocks/>
                </p:cNvCxnSpPr>
                <p:nvPr/>
              </p:nvCxnSpPr>
              <p:spPr>
                <a:xfrm>
                  <a:off x="4427220" y="299085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137D28A3-0A90-DB93-1338-0D8C0269D0C7}"/>
                    </a:ext>
                  </a:extLst>
                </p:cNvPr>
                <p:cNvCxnSpPr>
                  <a:cxnSpLocks/>
                </p:cNvCxnSpPr>
                <p:nvPr/>
              </p:nvCxnSpPr>
              <p:spPr>
                <a:xfrm>
                  <a:off x="4427220" y="33782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645A7EAA-09D4-7FAA-B943-813E849F6C2C}"/>
                    </a:ext>
                  </a:extLst>
                </p:cNvPr>
                <p:cNvCxnSpPr>
                  <a:cxnSpLocks/>
                </p:cNvCxnSpPr>
                <p:nvPr/>
              </p:nvCxnSpPr>
              <p:spPr>
                <a:xfrm>
                  <a:off x="4427220" y="3765550"/>
                  <a:ext cx="1181100" cy="0"/>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6C2A4813-ACE6-9024-32D9-5EC4EF570D7B}"/>
                    </a:ext>
                  </a:extLst>
                </p:cNvPr>
                <p:cNvCxnSpPr>
                  <a:cxnSpLocks/>
                </p:cNvCxnSpPr>
                <p:nvPr/>
              </p:nvCxnSpPr>
              <p:spPr>
                <a:xfrm>
                  <a:off x="4427220" y="41529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DFF95E7B-B68E-8AF6-BD1D-04A19019FF55}"/>
                    </a:ext>
                  </a:extLst>
                </p:cNvPr>
                <p:cNvCxnSpPr>
                  <a:cxnSpLocks/>
                </p:cNvCxnSpPr>
                <p:nvPr/>
              </p:nvCxnSpPr>
              <p:spPr>
                <a:xfrm>
                  <a:off x="4427220" y="454025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147F6195-E316-27C0-E6E1-BCB719E22336}"/>
                    </a:ext>
                  </a:extLst>
                </p:cNvPr>
                <p:cNvCxnSpPr>
                  <a:cxnSpLocks/>
                </p:cNvCxnSpPr>
                <p:nvPr/>
              </p:nvCxnSpPr>
              <p:spPr>
                <a:xfrm>
                  <a:off x="4427220" y="49276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52D53B88-CF02-F7CF-4A98-5B987028293F}"/>
                    </a:ext>
                  </a:extLst>
                </p:cNvPr>
                <p:cNvCxnSpPr>
                  <a:cxnSpLocks/>
                </p:cNvCxnSpPr>
                <p:nvPr/>
              </p:nvCxnSpPr>
              <p:spPr>
                <a:xfrm>
                  <a:off x="4427220" y="5314950"/>
                  <a:ext cx="749300" cy="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20" name="Group 19">
                <a:extLst>
                  <a:ext uri="{FF2B5EF4-FFF2-40B4-BE49-F238E27FC236}">
                    <a16:creationId xmlns:a16="http://schemas.microsoft.com/office/drawing/2014/main" id="{2E5796F0-7068-D280-E5E7-DD04DC27C329}"/>
                  </a:ext>
                </a:extLst>
              </p:cNvPr>
              <p:cNvGrpSpPr/>
              <p:nvPr/>
            </p:nvGrpSpPr>
            <p:grpSpPr>
              <a:xfrm rot="5400000" flipH="1">
                <a:off x="5484474" y="3153186"/>
                <a:ext cx="1245421" cy="3873500"/>
                <a:chOff x="4427220" y="1828800"/>
                <a:chExt cx="1181100" cy="3873500"/>
              </a:xfrm>
            </p:grpSpPr>
            <p:cxnSp>
              <p:nvCxnSpPr>
                <p:cNvPr id="21" name="Straight Connector 20">
                  <a:extLst>
                    <a:ext uri="{FF2B5EF4-FFF2-40B4-BE49-F238E27FC236}">
                      <a16:creationId xmlns:a16="http://schemas.microsoft.com/office/drawing/2014/main" id="{B0B9EA21-EFE0-B331-8FD0-79AB2578DEC3}"/>
                    </a:ext>
                  </a:extLst>
                </p:cNvPr>
                <p:cNvCxnSpPr>
                  <a:cxnSpLocks/>
                </p:cNvCxnSpPr>
                <p:nvPr/>
              </p:nvCxnSpPr>
              <p:spPr>
                <a:xfrm>
                  <a:off x="4427220" y="18288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58B101EE-03FD-E25D-18EB-4414AD01321E}"/>
                    </a:ext>
                  </a:extLst>
                </p:cNvPr>
                <p:cNvCxnSpPr>
                  <a:cxnSpLocks/>
                </p:cNvCxnSpPr>
                <p:nvPr/>
              </p:nvCxnSpPr>
              <p:spPr>
                <a:xfrm>
                  <a:off x="4427220" y="57023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85739574-E514-8BB3-4DC8-D2C2BFAAC586}"/>
                    </a:ext>
                  </a:extLst>
                </p:cNvPr>
                <p:cNvCxnSpPr>
                  <a:cxnSpLocks/>
                </p:cNvCxnSpPr>
                <p:nvPr/>
              </p:nvCxnSpPr>
              <p:spPr>
                <a:xfrm>
                  <a:off x="4427220" y="221615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FB960DD-17C2-BC5F-1D58-708E3B1BDD1E}"/>
                    </a:ext>
                  </a:extLst>
                </p:cNvPr>
                <p:cNvCxnSpPr>
                  <a:cxnSpLocks/>
                </p:cNvCxnSpPr>
                <p:nvPr/>
              </p:nvCxnSpPr>
              <p:spPr>
                <a:xfrm>
                  <a:off x="4427220" y="26035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B630E940-7561-DBC1-C8CB-77871DD9F699}"/>
                    </a:ext>
                  </a:extLst>
                </p:cNvPr>
                <p:cNvCxnSpPr>
                  <a:cxnSpLocks/>
                </p:cNvCxnSpPr>
                <p:nvPr/>
              </p:nvCxnSpPr>
              <p:spPr>
                <a:xfrm>
                  <a:off x="4427220" y="299085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FBFD36D-02C8-4A8D-E29C-DD9A05CFA642}"/>
                    </a:ext>
                  </a:extLst>
                </p:cNvPr>
                <p:cNvCxnSpPr>
                  <a:cxnSpLocks/>
                </p:cNvCxnSpPr>
                <p:nvPr/>
              </p:nvCxnSpPr>
              <p:spPr>
                <a:xfrm>
                  <a:off x="4427220" y="33782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D2B6B5E6-B9CE-CA9F-B5ED-5B8AC9971B63}"/>
                    </a:ext>
                  </a:extLst>
                </p:cNvPr>
                <p:cNvCxnSpPr>
                  <a:cxnSpLocks/>
                </p:cNvCxnSpPr>
                <p:nvPr/>
              </p:nvCxnSpPr>
              <p:spPr>
                <a:xfrm>
                  <a:off x="4427220" y="3765550"/>
                  <a:ext cx="1181100" cy="0"/>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E9DCD6A2-ADD4-8B0A-2D6F-FB0DEFF89614}"/>
                    </a:ext>
                  </a:extLst>
                </p:cNvPr>
                <p:cNvCxnSpPr>
                  <a:cxnSpLocks/>
                </p:cNvCxnSpPr>
                <p:nvPr/>
              </p:nvCxnSpPr>
              <p:spPr>
                <a:xfrm>
                  <a:off x="4427220" y="41529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A5A8FCDC-B792-3D82-E4D4-69CF348A7438}"/>
                    </a:ext>
                  </a:extLst>
                </p:cNvPr>
                <p:cNvCxnSpPr>
                  <a:cxnSpLocks/>
                </p:cNvCxnSpPr>
                <p:nvPr/>
              </p:nvCxnSpPr>
              <p:spPr>
                <a:xfrm>
                  <a:off x="4427220" y="454025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096045A6-A513-55F6-5EF0-0FEA2C39C53C}"/>
                    </a:ext>
                  </a:extLst>
                </p:cNvPr>
                <p:cNvCxnSpPr>
                  <a:cxnSpLocks/>
                </p:cNvCxnSpPr>
                <p:nvPr/>
              </p:nvCxnSpPr>
              <p:spPr>
                <a:xfrm>
                  <a:off x="4427220" y="49276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B96EAADD-EA7A-2436-DFA6-99F6F61B6890}"/>
                    </a:ext>
                  </a:extLst>
                </p:cNvPr>
                <p:cNvCxnSpPr>
                  <a:cxnSpLocks/>
                </p:cNvCxnSpPr>
                <p:nvPr/>
              </p:nvCxnSpPr>
              <p:spPr>
                <a:xfrm>
                  <a:off x="4427220" y="5314950"/>
                  <a:ext cx="749300" cy="0"/>
                </a:xfrm>
                <a:prstGeom prst="line">
                  <a:avLst/>
                </a:prstGeom>
              </p:spPr>
              <p:style>
                <a:lnRef idx="1">
                  <a:schemeClr val="accent1"/>
                </a:lnRef>
                <a:fillRef idx="0">
                  <a:schemeClr val="accent1"/>
                </a:fillRef>
                <a:effectRef idx="0">
                  <a:schemeClr val="accent1"/>
                </a:effectRef>
                <a:fontRef idx="minor">
                  <a:schemeClr val="tx1"/>
                </a:fontRef>
              </p:style>
            </p:cxnSp>
          </p:grpSp>
        </p:grpSp>
      </p:grpSp>
      <p:grpSp>
        <p:nvGrpSpPr>
          <p:cNvPr id="88" name="Group 87">
            <a:extLst>
              <a:ext uri="{FF2B5EF4-FFF2-40B4-BE49-F238E27FC236}">
                <a16:creationId xmlns:a16="http://schemas.microsoft.com/office/drawing/2014/main" id="{5846A0F7-B770-5D13-4381-D4D4FE044C3B}"/>
              </a:ext>
            </a:extLst>
          </p:cNvPr>
          <p:cNvGrpSpPr/>
          <p:nvPr/>
        </p:nvGrpSpPr>
        <p:grpSpPr>
          <a:xfrm>
            <a:off x="7717087" y="1878658"/>
            <a:ext cx="2129382" cy="2730855"/>
            <a:chOff x="7717087" y="1878658"/>
            <a:chExt cx="2129382" cy="2730855"/>
          </a:xfrm>
        </p:grpSpPr>
        <p:grpSp>
          <p:nvGrpSpPr>
            <p:cNvPr id="208" name="Group 207">
              <a:extLst>
                <a:ext uri="{FF2B5EF4-FFF2-40B4-BE49-F238E27FC236}">
                  <a16:creationId xmlns:a16="http://schemas.microsoft.com/office/drawing/2014/main" id="{07ABC65A-770F-4DD1-F5B0-39F7F53091AF}"/>
                </a:ext>
              </a:extLst>
            </p:cNvPr>
            <p:cNvGrpSpPr/>
            <p:nvPr/>
          </p:nvGrpSpPr>
          <p:grpSpPr>
            <a:xfrm>
              <a:off x="9177338" y="1878658"/>
              <a:ext cx="669131" cy="2573078"/>
              <a:chOff x="8232159" y="2292614"/>
              <a:chExt cx="669131" cy="2573078"/>
            </a:xfrm>
          </p:grpSpPr>
          <p:cxnSp>
            <p:nvCxnSpPr>
              <p:cNvPr id="216" name="Straight Connector 215">
                <a:extLst>
                  <a:ext uri="{FF2B5EF4-FFF2-40B4-BE49-F238E27FC236}">
                    <a16:creationId xmlns:a16="http://schemas.microsoft.com/office/drawing/2014/main" id="{866D577F-9E8B-2330-A75B-C21CCEBD2274}"/>
                  </a:ext>
                </a:extLst>
              </p:cNvPr>
              <p:cNvCxnSpPr/>
              <p:nvPr/>
            </p:nvCxnSpPr>
            <p:spPr>
              <a:xfrm flipV="1">
                <a:off x="8566752" y="2292614"/>
                <a:ext cx="0" cy="2571750"/>
              </a:xfrm>
              <a:prstGeom prst="line">
                <a:avLst/>
              </a:prstGeom>
              <a:ln>
                <a:solidFill>
                  <a:srgbClr val="FF0000"/>
                </a:solidFill>
                <a:tailEnd type="triangle"/>
              </a:ln>
            </p:spPr>
            <p:style>
              <a:lnRef idx="3">
                <a:schemeClr val="dk1"/>
              </a:lnRef>
              <a:fillRef idx="0">
                <a:schemeClr val="dk1"/>
              </a:fillRef>
              <a:effectRef idx="2">
                <a:schemeClr val="dk1"/>
              </a:effectRef>
              <a:fontRef idx="minor">
                <a:schemeClr val="tx1"/>
              </a:fontRef>
            </p:style>
          </p:cxnSp>
          <p:cxnSp>
            <p:nvCxnSpPr>
              <p:cNvPr id="217" name="Straight Connector 216">
                <a:extLst>
                  <a:ext uri="{FF2B5EF4-FFF2-40B4-BE49-F238E27FC236}">
                    <a16:creationId xmlns:a16="http://schemas.microsoft.com/office/drawing/2014/main" id="{66A883A3-CAF8-2118-3DA6-0B760DAE0668}"/>
                  </a:ext>
                </a:extLst>
              </p:cNvPr>
              <p:cNvCxnSpPr>
                <a:cxnSpLocks/>
              </p:cNvCxnSpPr>
              <p:nvPr/>
            </p:nvCxnSpPr>
            <p:spPr>
              <a:xfrm flipH="1" flipV="1">
                <a:off x="8260068" y="4366678"/>
                <a:ext cx="306685" cy="498166"/>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8" name="Straight Connector 217">
                <a:extLst>
                  <a:ext uri="{FF2B5EF4-FFF2-40B4-BE49-F238E27FC236}">
                    <a16:creationId xmlns:a16="http://schemas.microsoft.com/office/drawing/2014/main" id="{52A1EF34-4B6E-9E31-CF3E-0016D7C3F7D2}"/>
                  </a:ext>
                </a:extLst>
              </p:cNvPr>
              <p:cNvCxnSpPr>
                <a:cxnSpLocks/>
              </p:cNvCxnSpPr>
              <p:nvPr/>
            </p:nvCxnSpPr>
            <p:spPr>
              <a:xfrm flipH="1" flipV="1">
                <a:off x="8519624" y="2561691"/>
                <a:ext cx="45244" cy="2302669"/>
              </a:xfrm>
              <a:prstGeom prst="line">
                <a:avLst/>
              </a:prstGeom>
              <a:ln w="12700" cap="sq">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219" name="Straight Connector 218">
                <a:extLst>
                  <a:ext uri="{FF2B5EF4-FFF2-40B4-BE49-F238E27FC236}">
                    <a16:creationId xmlns:a16="http://schemas.microsoft.com/office/drawing/2014/main" id="{F6FEEC0C-F8D7-CCFA-F984-30AE7D420415}"/>
                  </a:ext>
                </a:extLst>
              </p:cNvPr>
              <p:cNvCxnSpPr>
                <a:cxnSpLocks/>
              </p:cNvCxnSpPr>
              <p:nvPr/>
            </p:nvCxnSpPr>
            <p:spPr>
              <a:xfrm flipV="1">
                <a:off x="8569630" y="2561692"/>
                <a:ext cx="40482" cy="2304000"/>
              </a:xfrm>
              <a:prstGeom prst="line">
                <a:avLst/>
              </a:prstGeom>
              <a:ln w="12700" cap="sq">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220" name="Straight Connector 219">
                <a:extLst>
                  <a:ext uri="{FF2B5EF4-FFF2-40B4-BE49-F238E27FC236}">
                    <a16:creationId xmlns:a16="http://schemas.microsoft.com/office/drawing/2014/main" id="{D6674F64-FFFD-C71F-4E85-99D36FE93ABA}"/>
                  </a:ext>
                </a:extLst>
              </p:cNvPr>
              <p:cNvCxnSpPr>
                <a:cxnSpLocks/>
              </p:cNvCxnSpPr>
              <p:nvPr/>
            </p:nvCxnSpPr>
            <p:spPr>
              <a:xfrm>
                <a:off x="8610112" y="2561691"/>
                <a:ext cx="291178" cy="285903"/>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1" name="Straight Connector 220">
                <a:extLst>
                  <a:ext uri="{FF2B5EF4-FFF2-40B4-BE49-F238E27FC236}">
                    <a16:creationId xmlns:a16="http://schemas.microsoft.com/office/drawing/2014/main" id="{A3C1CDA4-B227-F196-17E0-269DDDB5E947}"/>
                  </a:ext>
                </a:extLst>
              </p:cNvPr>
              <p:cNvCxnSpPr>
                <a:cxnSpLocks/>
              </p:cNvCxnSpPr>
              <p:nvPr/>
            </p:nvCxnSpPr>
            <p:spPr>
              <a:xfrm flipH="1">
                <a:off x="8232159" y="2561691"/>
                <a:ext cx="284588" cy="290665"/>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2" name="Straight Connector 221">
                <a:extLst>
                  <a:ext uri="{FF2B5EF4-FFF2-40B4-BE49-F238E27FC236}">
                    <a16:creationId xmlns:a16="http://schemas.microsoft.com/office/drawing/2014/main" id="{ECE24A9C-AFF4-79CF-FBB0-2E7016E6B9F1}"/>
                  </a:ext>
                </a:extLst>
              </p:cNvPr>
              <p:cNvCxnSpPr>
                <a:cxnSpLocks/>
              </p:cNvCxnSpPr>
              <p:nvPr/>
            </p:nvCxnSpPr>
            <p:spPr>
              <a:xfrm flipH="1">
                <a:off x="8515350" y="2561691"/>
                <a:ext cx="97639" cy="534"/>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3" name="Straight Connector 222">
                <a:extLst>
                  <a:ext uri="{FF2B5EF4-FFF2-40B4-BE49-F238E27FC236}">
                    <a16:creationId xmlns:a16="http://schemas.microsoft.com/office/drawing/2014/main" id="{53718C79-8DB4-D645-0815-0A7463F43B6C}"/>
                  </a:ext>
                </a:extLst>
              </p:cNvPr>
              <p:cNvCxnSpPr>
                <a:cxnSpLocks/>
              </p:cNvCxnSpPr>
              <p:nvPr/>
            </p:nvCxnSpPr>
            <p:spPr>
              <a:xfrm>
                <a:off x="8234540" y="2849975"/>
                <a:ext cx="25528" cy="1516703"/>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4" name="Straight Connector 223">
                <a:extLst>
                  <a:ext uri="{FF2B5EF4-FFF2-40B4-BE49-F238E27FC236}">
                    <a16:creationId xmlns:a16="http://schemas.microsoft.com/office/drawing/2014/main" id="{2B893BC9-EC91-B19B-4AF3-F7307F9332E9}"/>
                  </a:ext>
                </a:extLst>
              </p:cNvPr>
              <p:cNvCxnSpPr>
                <a:cxnSpLocks/>
              </p:cNvCxnSpPr>
              <p:nvPr/>
            </p:nvCxnSpPr>
            <p:spPr>
              <a:xfrm flipH="1">
                <a:off x="8869668" y="2845212"/>
                <a:ext cx="31622" cy="1526229"/>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5" name="Straight Connector 224">
                <a:extLst>
                  <a:ext uri="{FF2B5EF4-FFF2-40B4-BE49-F238E27FC236}">
                    <a16:creationId xmlns:a16="http://schemas.microsoft.com/office/drawing/2014/main" id="{BD34E8A5-79FD-1DC4-A175-DB014CF05E06}"/>
                  </a:ext>
                </a:extLst>
              </p:cNvPr>
              <p:cNvCxnSpPr>
                <a:cxnSpLocks/>
              </p:cNvCxnSpPr>
              <p:nvPr/>
            </p:nvCxnSpPr>
            <p:spPr>
              <a:xfrm flipH="1">
                <a:off x="8567249" y="4366678"/>
                <a:ext cx="302419" cy="497682"/>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2" name="Group 1">
              <a:extLst>
                <a:ext uri="{FF2B5EF4-FFF2-40B4-BE49-F238E27FC236}">
                  <a16:creationId xmlns:a16="http://schemas.microsoft.com/office/drawing/2014/main" id="{F43064FE-7EB9-3BB1-6306-B2E9849B6168}"/>
                </a:ext>
              </a:extLst>
            </p:cNvPr>
            <p:cNvGrpSpPr>
              <a:grpSpLocks noChangeAspect="1"/>
            </p:cNvGrpSpPr>
            <p:nvPr/>
          </p:nvGrpSpPr>
          <p:grpSpPr>
            <a:xfrm>
              <a:off x="7717087" y="3461188"/>
              <a:ext cx="1148010" cy="1148325"/>
              <a:chOff x="4161754" y="1820602"/>
              <a:chExt cx="3893326" cy="3894398"/>
            </a:xfrm>
          </p:grpSpPr>
          <p:sp>
            <p:nvSpPr>
              <p:cNvPr id="3" name="Rectangle 2">
                <a:extLst>
                  <a:ext uri="{FF2B5EF4-FFF2-40B4-BE49-F238E27FC236}">
                    <a16:creationId xmlns:a16="http://schemas.microsoft.com/office/drawing/2014/main" id="{A919D1D9-2808-BE7D-E5E0-CC622B8FC4BA}"/>
                  </a:ext>
                </a:extLst>
              </p:cNvPr>
              <p:cNvSpPr/>
              <p:nvPr/>
            </p:nvSpPr>
            <p:spPr>
              <a:xfrm>
                <a:off x="4168880" y="1828800"/>
                <a:ext cx="3886200" cy="3886200"/>
              </a:xfrm>
              <a:prstGeom prst="rect">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5" name="Group 4">
                <a:extLst>
                  <a:ext uri="{FF2B5EF4-FFF2-40B4-BE49-F238E27FC236}">
                    <a16:creationId xmlns:a16="http://schemas.microsoft.com/office/drawing/2014/main" id="{FD17E9D2-94AD-9EED-F852-CAAB38155386}"/>
                  </a:ext>
                </a:extLst>
              </p:cNvPr>
              <p:cNvGrpSpPr/>
              <p:nvPr/>
            </p:nvGrpSpPr>
            <p:grpSpPr>
              <a:xfrm>
                <a:off x="4161754" y="1836174"/>
                <a:ext cx="1247837" cy="3873500"/>
                <a:chOff x="4427220" y="1828800"/>
                <a:chExt cx="1181100" cy="3873500"/>
              </a:xfrm>
            </p:grpSpPr>
            <p:cxnSp>
              <p:nvCxnSpPr>
                <p:cNvPr id="251" name="Straight Connector 250">
                  <a:extLst>
                    <a:ext uri="{FF2B5EF4-FFF2-40B4-BE49-F238E27FC236}">
                      <a16:creationId xmlns:a16="http://schemas.microsoft.com/office/drawing/2014/main" id="{3A6F1C27-7999-5EE9-AEBC-921B6E6B2DB6}"/>
                    </a:ext>
                  </a:extLst>
                </p:cNvPr>
                <p:cNvCxnSpPr>
                  <a:cxnSpLocks/>
                </p:cNvCxnSpPr>
                <p:nvPr/>
              </p:nvCxnSpPr>
              <p:spPr>
                <a:xfrm>
                  <a:off x="4427220" y="18288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2" name="Straight Connector 251">
                  <a:extLst>
                    <a:ext uri="{FF2B5EF4-FFF2-40B4-BE49-F238E27FC236}">
                      <a16:creationId xmlns:a16="http://schemas.microsoft.com/office/drawing/2014/main" id="{13234F1A-028A-6CBF-10E0-155AC5765194}"/>
                    </a:ext>
                  </a:extLst>
                </p:cNvPr>
                <p:cNvCxnSpPr>
                  <a:cxnSpLocks/>
                </p:cNvCxnSpPr>
                <p:nvPr/>
              </p:nvCxnSpPr>
              <p:spPr>
                <a:xfrm>
                  <a:off x="4427220" y="57023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3" name="Straight Connector 252">
                  <a:extLst>
                    <a:ext uri="{FF2B5EF4-FFF2-40B4-BE49-F238E27FC236}">
                      <a16:creationId xmlns:a16="http://schemas.microsoft.com/office/drawing/2014/main" id="{E8FE8DFD-5F64-A657-2B1B-67D5151C8811}"/>
                    </a:ext>
                  </a:extLst>
                </p:cNvPr>
                <p:cNvCxnSpPr>
                  <a:cxnSpLocks/>
                </p:cNvCxnSpPr>
                <p:nvPr/>
              </p:nvCxnSpPr>
              <p:spPr>
                <a:xfrm>
                  <a:off x="4427220" y="221615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4" name="Straight Connector 253">
                  <a:extLst>
                    <a:ext uri="{FF2B5EF4-FFF2-40B4-BE49-F238E27FC236}">
                      <a16:creationId xmlns:a16="http://schemas.microsoft.com/office/drawing/2014/main" id="{E00B5128-403D-7282-CA5A-3416E7B71998}"/>
                    </a:ext>
                  </a:extLst>
                </p:cNvPr>
                <p:cNvCxnSpPr>
                  <a:cxnSpLocks/>
                </p:cNvCxnSpPr>
                <p:nvPr/>
              </p:nvCxnSpPr>
              <p:spPr>
                <a:xfrm>
                  <a:off x="4427220" y="26035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5" name="Straight Connector 254">
                  <a:extLst>
                    <a:ext uri="{FF2B5EF4-FFF2-40B4-BE49-F238E27FC236}">
                      <a16:creationId xmlns:a16="http://schemas.microsoft.com/office/drawing/2014/main" id="{97953CD8-E74E-34FB-375B-9FE19BB1F489}"/>
                    </a:ext>
                  </a:extLst>
                </p:cNvPr>
                <p:cNvCxnSpPr>
                  <a:cxnSpLocks/>
                </p:cNvCxnSpPr>
                <p:nvPr/>
              </p:nvCxnSpPr>
              <p:spPr>
                <a:xfrm>
                  <a:off x="4427220" y="299085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935B74EC-8DDB-AF29-D901-0F1BD5F941B7}"/>
                    </a:ext>
                  </a:extLst>
                </p:cNvPr>
                <p:cNvCxnSpPr>
                  <a:cxnSpLocks/>
                </p:cNvCxnSpPr>
                <p:nvPr/>
              </p:nvCxnSpPr>
              <p:spPr>
                <a:xfrm>
                  <a:off x="4427220" y="33782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9AA594E3-D2B7-E0FC-881E-1D7ED4656D7A}"/>
                    </a:ext>
                  </a:extLst>
                </p:cNvPr>
                <p:cNvCxnSpPr>
                  <a:cxnSpLocks/>
                </p:cNvCxnSpPr>
                <p:nvPr/>
              </p:nvCxnSpPr>
              <p:spPr>
                <a:xfrm>
                  <a:off x="4427220" y="3765550"/>
                  <a:ext cx="1181100" cy="0"/>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A88314AF-DAFA-90C4-E323-03612AA3472F}"/>
                    </a:ext>
                  </a:extLst>
                </p:cNvPr>
                <p:cNvCxnSpPr>
                  <a:cxnSpLocks/>
                </p:cNvCxnSpPr>
                <p:nvPr/>
              </p:nvCxnSpPr>
              <p:spPr>
                <a:xfrm>
                  <a:off x="4427220" y="41529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4C41EB89-F0D9-8A39-EB56-E682C8C02A32}"/>
                    </a:ext>
                  </a:extLst>
                </p:cNvPr>
                <p:cNvCxnSpPr>
                  <a:cxnSpLocks/>
                </p:cNvCxnSpPr>
                <p:nvPr/>
              </p:nvCxnSpPr>
              <p:spPr>
                <a:xfrm>
                  <a:off x="4427220" y="454025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6CE25ED6-12DF-C7D4-0103-C65F25846806}"/>
                    </a:ext>
                  </a:extLst>
                </p:cNvPr>
                <p:cNvCxnSpPr>
                  <a:cxnSpLocks/>
                </p:cNvCxnSpPr>
                <p:nvPr/>
              </p:nvCxnSpPr>
              <p:spPr>
                <a:xfrm>
                  <a:off x="4427220" y="49276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5FDBB500-41DD-285F-F254-A49098DD780A}"/>
                    </a:ext>
                  </a:extLst>
                </p:cNvPr>
                <p:cNvCxnSpPr>
                  <a:cxnSpLocks/>
                </p:cNvCxnSpPr>
                <p:nvPr/>
              </p:nvCxnSpPr>
              <p:spPr>
                <a:xfrm>
                  <a:off x="4427220" y="5314950"/>
                  <a:ext cx="749300" cy="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6" name="Group 5">
                <a:extLst>
                  <a:ext uri="{FF2B5EF4-FFF2-40B4-BE49-F238E27FC236}">
                    <a16:creationId xmlns:a16="http://schemas.microsoft.com/office/drawing/2014/main" id="{5DF0F283-F0FF-7999-3629-8AA668703290}"/>
                  </a:ext>
                </a:extLst>
              </p:cNvPr>
              <p:cNvGrpSpPr/>
              <p:nvPr/>
            </p:nvGrpSpPr>
            <p:grpSpPr>
              <a:xfrm flipH="1">
                <a:off x="6804896" y="1836420"/>
                <a:ext cx="1247837" cy="3873500"/>
                <a:chOff x="4427220" y="1828800"/>
                <a:chExt cx="1181100" cy="3873500"/>
              </a:xfrm>
            </p:grpSpPr>
            <p:cxnSp>
              <p:nvCxnSpPr>
                <p:cNvPr id="240" name="Straight Connector 239">
                  <a:extLst>
                    <a:ext uri="{FF2B5EF4-FFF2-40B4-BE49-F238E27FC236}">
                      <a16:creationId xmlns:a16="http://schemas.microsoft.com/office/drawing/2014/main" id="{6719F493-10F0-295E-D94B-6629DEC181F5}"/>
                    </a:ext>
                  </a:extLst>
                </p:cNvPr>
                <p:cNvCxnSpPr>
                  <a:cxnSpLocks/>
                </p:cNvCxnSpPr>
                <p:nvPr/>
              </p:nvCxnSpPr>
              <p:spPr>
                <a:xfrm>
                  <a:off x="4427220" y="18288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1" name="Straight Connector 240">
                  <a:extLst>
                    <a:ext uri="{FF2B5EF4-FFF2-40B4-BE49-F238E27FC236}">
                      <a16:creationId xmlns:a16="http://schemas.microsoft.com/office/drawing/2014/main" id="{47F1D82B-FC61-CA39-EC5D-B37CA0A26041}"/>
                    </a:ext>
                  </a:extLst>
                </p:cNvPr>
                <p:cNvCxnSpPr>
                  <a:cxnSpLocks/>
                </p:cNvCxnSpPr>
                <p:nvPr/>
              </p:nvCxnSpPr>
              <p:spPr>
                <a:xfrm>
                  <a:off x="4427220" y="57023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2" name="Straight Connector 241">
                  <a:extLst>
                    <a:ext uri="{FF2B5EF4-FFF2-40B4-BE49-F238E27FC236}">
                      <a16:creationId xmlns:a16="http://schemas.microsoft.com/office/drawing/2014/main" id="{D8018A06-FEE3-DE17-C26F-472A90BB229D}"/>
                    </a:ext>
                  </a:extLst>
                </p:cNvPr>
                <p:cNvCxnSpPr>
                  <a:cxnSpLocks/>
                </p:cNvCxnSpPr>
                <p:nvPr/>
              </p:nvCxnSpPr>
              <p:spPr>
                <a:xfrm>
                  <a:off x="4427220" y="221615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3" name="Straight Connector 242">
                  <a:extLst>
                    <a:ext uri="{FF2B5EF4-FFF2-40B4-BE49-F238E27FC236}">
                      <a16:creationId xmlns:a16="http://schemas.microsoft.com/office/drawing/2014/main" id="{68C648EB-C218-A14E-0545-ED359F976111}"/>
                    </a:ext>
                  </a:extLst>
                </p:cNvPr>
                <p:cNvCxnSpPr>
                  <a:cxnSpLocks/>
                </p:cNvCxnSpPr>
                <p:nvPr/>
              </p:nvCxnSpPr>
              <p:spPr>
                <a:xfrm>
                  <a:off x="4427220" y="26035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4" name="Straight Connector 243">
                  <a:extLst>
                    <a:ext uri="{FF2B5EF4-FFF2-40B4-BE49-F238E27FC236}">
                      <a16:creationId xmlns:a16="http://schemas.microsoft.com/office/drawing/2014/main" id="{990716A9-EE44-584B-55D9-454F4356D96E}"/>
                    </a:ext>
                  </a:extLst>
                </p:cNvPr>
                <p:cNvCxnSpPr>
                  <a:cxnSpLocks/>
                </p:cNvCxnSpPr>
                <p:nvPr/>
              </p:nvCxnSpPr>
              <p:spPr>
                <a:xfrm>
                  <a:off x="4427220" y="299085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5" name="Straight Connector 244">
                  <a:extLst>
                    <a:ext uri="{FF2B5EF4-FFF2-40B4-BE49-F238E27FC236}">
                      <a16:creationId xmlns:a16="http://schemas.microsoft.com/office/drawing/2014/main" id="{EFD86B8F-335E-B9FC-1E79-6074DB0F515C}"/>
                    </a:ext>
                  </a:extLst>
                </p:cNvPr>
                <p:cNvCxnSpPr>
                  <a:cxnSpLocks/>
                </p:cNvCxnSpPr>
                <p:nvPr/>
              </p:nvCxnSpPr>
              <p:spPr>
                <a:xfrm>
                  <a:off x="4427220" y="33782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6" name="Straight Connector 245">
                  <a:extLst>
                    <a:ext uri="{FF2B5EF4-FFF2-40B4-BE49-F238E27FC236}">
                      <a16:creationId xmlns:a16="http://schemas.microsoft.com/office/drawing/2014/main" id="{42A5342B-E33C-49AC-3045-5474CF968551}"/>
                    </a:ext>
                  </a:extLst>
                </p:cNvPr>
                <p:cNvCxnSpPr>
                  <a:cxnSpLocks/>
                </p:cNvCxnSpPr>
                <p:nvPr/>
              </p:nvCxnSpPr>
              <p:spPr>
                <a:xfrm>
                  <a:off x="4427220" y="3765550"/>
                  <a:ext cx="1181100" cy="0"/>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247" name="Straight Connector 246">
                  <a:extLst>
                    <a:ext uri="{FF2B5EF4-FFF2-40B4-BE49-F238E27FC236}">
                      <a16:creationId xmlns:a16="http://schemas.microsoft.com/office/drawing/2014/main" id="{923079B3-D03C-0E5E-AC91-2961E987592D}"/>
                    </a:ext>
                  </a:extLst>
                </p:cNvPr>
                <p:cNvCxnSpPr>
                  <a:cxnSpLocks/>
                </p:cNvCxnSpPr>
                <p:nvPr/>
              </p:nvCxnSpPr>
              <p:spPr>
                <a:xfrm>
                  <a:off x="4427220" y="41529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8" name="Straight Connector 247">
                  <a:extLst>
                    <a:ext uri="{FF2B5EF4-FFF2-40B4-BE49-F238E27FC236}">
                      <a16:creationId xmlns:a16="http://schemas.microsoft.com/office/drawing/2014/main" id="{63B07919-FA1E-FD10-9C27-68489372F94D}"/>
                    </a:ext>
                  </a:extLst>
                </p:cNvPr>
                <p:cNvCxnSpPr>
                  <a:cxnSpLocks/>
                </p:cNvCxnSpPr>
                <p:nvPr/>
              </p:nvCxnSpPr>
              <p:spPr>
                <a:xfrm>
                  <a:off x="4427220" y="454025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9" name="Straight Connector 248">
                  <a:extLst>
                    <a:ext uri="{FF2B5EF4-FFF2-40B4-BE49-F238E27FC236}">
                      <a16:creationId xmlns:a16="http://schemas.microsoft.com/office/drawing/2014/main" id="{128D8E97-A961-135B-F2C8-6FBE71402E6D}"/>
                    </a:ext>
                  </a:extLst>
                </p:cNvPr>
                <p:cNvCxnSpPr>
                  <a:cxnSpLocks/>
                </p:cNvCxnSpPr>
                <p:nvPr/>
              </p:nvCxnSpPr>
              <p:spPr>
                <a:xfrm>
                  <a:off x="4427220" y="49276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0" name="Straight Connector 249">
                  <a:extLst>
                    <a:ext uri="{FF2B5EF4-FFF2-40B4-BE49-F238E27FC236}">
                      <a16:creationId xmlns:a16="http://schemas.microsoft.com/office/drawing/2014/main" id="{368E7789-F604-E1C0-ABA0-C86A471B56A7}"/>
                    </a:ext>
                  </a:extLst>
                </p:cNvPr>
                <p:cNvCxnSpPr>
                  <a:cxnSpLocks/>
                </p:cNvCxnSpPr>
                <p:nvPr/>
              </p:nvCxnSpPr>
              <p:spPr>
                <a:xfrm>
                  <a:off x="4427220" y="5314950"/>
                  <a:ext cx="749300" cy="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7" name="Group 6">
                <a:extLst>
                  <a:ext uri="{FF2B5EF4-FFF2-40B4-BE49-F238E27FC236}">
                    <a16:creationId xmlns:a16="http://schemas.microsoft.com/office/drawing/2014/main" id="{38F2AC7C-AA39-AC2B-EC99-24D920E5757E}"/>
                  </a:ext>
                </a:extLst>
              </p:cNvPr>
              <p:cNvGrpSpPr/>
              <p:nvPr/>
            </p:nvGrpSpPr>
            <p:grpSpPr>
              <a:xfrm rot="5400000">
                <a:off x="5484729" y="506554"/>
                <a:ext cx="1245403" cy="3873500"/>
                <a:chOff x="4427220" y="1828800"/>
                <a:chExt cx="1181100" cy="3873500"/>
              </a:xfrm>
            </p:grpSpPr>
            <p:cxnSp>
              <p:nvCxnSpPr>
                <p:cNvPr id="229" name="Straight Connector 228">
                  <a:extLst>
                    <a:ext uri="{FF2B5EF4-FFF2-40B4-BE49-F238E27FC236}">
                      <a16:creationId xmlns:a16="http://schemas.microsoft.com/office/drawing/2014/main" id="{FD3BF666-3D75-37E6-2893-2F3889BC9178}"/>
                    </a:ext>
                  </a:extLst>
                </p:cNvPr>
                <p:cNvCxnSpPr>
                  <a:cxnSpLocks/>
                </p:cNvCxnSpPr>
                <p:nvPr/>
              </p:nvCxnSpPr>
              <p:spPr>
                <a:xfrm>
                  <a:off x="4427220" y="18288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0" name="Straight Connector 229">
                  <a:extLst>
                    <a:ext uri="{FF2B5EF4-FFF2-40B4-BE49-F238E27FC236}">
                      <a16:creationId xmlns:a16="http://schemas.microsoft.com/office/drawing/2014/main" id="{CD9BD524-8A27-7072-2345-FB6F6626F48F}"/>
                    </a:ext>
                  </a:extLst>
                </p:cNvPr>
                <p:cNvCxnSpPr>
                  <a:cxnSpLocks/>
                </p:cNvCxnSpPr>
                <p:nvPr/>
              </p:nvCxnSpPr>
              <p:spPr>
                <a:xfrm>
                  <a:off x="4427220" y="57023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1" name="Straight Connector 230">
                  <a:extLst>
                    <a:ext uri="{FF2B5EF4-FFF2-40B4-BE49-F238E27FC236}">
                      <a16:creationId xmlns:a16="http://schemas.microsoft.com/office/drawing/2014/main" id="{6EF27EB6-ADCC-5944-F6EF-54C1DFD3B2D5}"/>
                    </a:ext>
                  </a:extLst>
                </p:cNvPr>
                <p:cNvCxnSpPr>
                  <a:cxnSpLocks/>
                </p:cNvCxnSpPr>
                <p:nvPr/>
              </p:nvCxnSpPr>
              <p:spPr>
                <a:xfrm>
                  <a:off x="4427220" y="221615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2" name="Straight Connector 231">
                  <a:extLst>
                    <a:ext uri="{FF2B5EF4-FFF2-40B4-BE49-F238E27FC236}">
                      <a16:creationId xmlns:a16="http://schemas.microsoft.com/office/drawing/2014/main" id="{5D2F2FA1-22C1-9441-D931-A26F4E95AC8A}"/>
                    </a:ext>
                  </a:extLst>
                </p:cNvPr>
                <p:cNvCxnSpPr>
                  <a:cxnSpLocks/>
                </p:cNvCxnSpPr>
                <p:nvPr/>
              </p:nvCxnSpPr>
              <p:spPr>
                <a:xfrm>
                  <a:off x="4427220" y="26035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3" name="Straight Connector 232">
                  <a:extLst>
                    <a:ext uri="{FF2B5EF4-FFF2-40B4-BE49-F238E27FC236}">
                      <a16:creationId xmlns:a16="http://schemas.microsoft.com/office/drawing/2014/main" id="{99490748-A893-A9D3-56FE-DCE40FC839CD}"/>
                    </a:ext>
                  </a:extLst>
                </p:cNvPr>
                <p:cNvCxnSpPr>
                  <a:cxnSpLocks/>
                </p:cNvCxnSpPr>
                <p:nvPr/>
              </p:nvCxnSpPr>
              <p:spPr>
                <a:xfrm>
                  <a:off x="4427220" y="299085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4" name="Straight Connector 233">
                  <a:extLst>
                    <a:ext uri="{FF2B5EF4-FFF2-40B4-BE49-F238E27FC236}">
                      <a16:creationId xmlns:a16="http://schemas.microsoft.com/office/drawing/2014/main" id="{55C51992-FE19-2F65-E970-8D17DF4AEDB9}"/>
                    </a:ext>
                  </a:extLst>
                </p:cNvPr>
                <p:cNvCxnSpPr>
                  <a:cxnSpLocks/>
                </p:cNvCxnSpPr>
                <p:nvPr/>
              </p:nvCxnSpPr>
              <p:spPr>
                <a:xfrm>
                  <a:off x="4427220" y="33782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5" name="Straight Connector 234">
                  <a:extLst>
                    <a:ext uri="{FF2B5EF4-FFF2-40B4-BE49-F238E27FC236}">
                      <a16:creationId xmlns:a16="http://schemas.microsoft.com/office/drawing/2014/main" id="{2114D9CF-C894-4CD6-556A-D9F7E5729B88}"/>
                    </a:ext>
                  </a:extLst>
                </p:cNvPr>
                <p:cNvCxnSpPr>
                  <a:cxnSpLocks/>
                </p:cNvCxnSpPr>
                <p:nvPr/>
              </p:nvCxnSpPr>
              <p:spPr>
                <a:xfrm>
                  <a:off x="4427220" y="3765550"/>
                  <a:ext cx="1181100" cy="0"/>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236" name="Straight Connector 235">
                  <a:extLst>
                    <a:ext uri="{FF2B5EF4-FFF2-40B4-BE49-F238E27FC236}">
                      <a16:creationId xmlns:a16="http://schemas.microsoft.com/office/drawing/2014/main" id="{06BBD20F-12D9-0991-2911-FF4049B249B2}"/>
                    </a:ext>
                  </a:extLst>
                </p:cNvPr>
                <p:cNvCxnSpPr>
                  <a:cxnSpLocks/>
                </p:cNvCxnSpPr>
                <p:nvPr/>
              </p:nvCxnSpPr>
              <p:spPr>
                <a:xfrm>
                  <a:off x="4427220" y="41529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7" name="Straight Connector 236">
                  <a:extLst>
                    <a:ext uri="{FF2B5EF4-FFF2-40B4-BE49-F238E27FC236}">
                      <a16:creationId xmlns:a16="http://schemas.microsoft.com/office/drawing/2014/main" id="{C47770EF-3C83-29E3-2E7D-17151148C6AD}"/>
                    </a:ext>
                  </a:extLst>
                </p:cNvPr>
                <p:cNvCxnSpPr>
                  <a:cxnSpLocks/>
                </p:cNvCxnSpPr>
                <p:nvPr/>
              </p:nvCxnSpPr>
              <p:spPr>
                <a:xfrm>
                  <a:off x="4427220" y="454025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8" name="Straight Connector 237">
                  <a:extLst>
                    <a:ext uri="{FF2B5EF4-FFF2-40B4-BE49-F238E27FC236}">
                      <a16:creationId xmlns:a16="http://schemas.microsoft.com/office/drawing/2014/main" id="{D1A02C57-1A28-D577-B3C2-BED9F0249647}"/>
                    </a:ext>
                  </a:extLst>
                </p:cNvPr>
                <p:cNvCxnSpPr>
                  <a:cxnSpLocks/>
                </p:cNvCxnSpPr>
                <p:nvPr/>
              </p:nvCxnSpPr>
              <p:spPr>
                <a:xfrm>
                  <a:off x="4427220" y="49276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9" name="Straight Connector 238">
                  <a:extLst>
                    <a:ext uri="{FF2B5EF4-FFF2-40B4-BE49-F238E27FC236}">
                      <a16:creationId xmlns:a16="http://schemas.microsoft.com/office/drawing/2014/main" id="{1EF3AC13-5D4B-81AE-BADF-3C00CAA3BEA1}"/>
                    </a:ext>
                  </a:extLst>
                </p:cNvPr>
                <p:cNvCxnSpPr>
                  <a:cxnSpLocks/>
                </p:cNvCxnSpPr>
                <p:nvPr/>
              </p:nvCxnSpPr>
              <p:spPr>
                <a:xfrm>
                  <a:off x="4427220" y="5314950"/>
                  <a:ext cx="749300" cy="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8" name="Group 7">
                <a:extLst>
                  <a:ext uri="{FF2B5EF4-FFF2-40B4-BE49-F238E27FC236}">
                    <a16:creationId xmlns:a16="http://schemas.microsoft.com/office/drawing/2014/main" id="{BD8864DB-D48E-7C06-992B-B96BE53F458F}"/>
                  </a:ext>
                </a:extLst>
              </p:cNvPr>
              <p:cNvGrpSpPr/>
              <p:nvPr/>
            </p:nvGrpSpPr>
            <p:grpSpPr>
              <a:xfrm rot="5400000" flipH="1">
                <a:off x="5484474" y="3153186"/>
                <a:ext cx="1245421" cy="3873500"/>
                <a:chOff x="4427220" y="1828800"/>
                <a:chExt cx="1181100" cy="3873500"/>
              </a:xfrm>
            </p:grpSpPr>
            <p:cxnSp>
              <p:nvCxnSpPr>
                <p:cNvPr id="9" name="Straight Connector 8">
                  <a:extLst>
                    <a:ext uri="{FF2B5EF4-FFF2-40B4-BE49-F238E27FC236}">
                      <a16:creationId xmlns:a16="http://schemas.microsoft.com/office/drawing/2014/main" id="{57D6D84B-A6F2-294A-53CE-4A0F91845496}"/>
                    </a:ext>
                  </a:extLst>
                </p:cNvPr>
                <p:cNvCxnSpPr>
                  <a:cxnSpLocks/>
                </p:cNvCxnSpPr>
                <p:nvPr/>
              </p:nvCxnSpPr>
              <p:spPr>
                <a:xfrm>
                  <a:off x="4427220" y="18288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60126371-B7AB-DCB5-C5D5-2002BB6CAEF5}"/>
                    </a:ext>
                  </a:extLst>
                </p:cNvPr>
                <p:cNvCxnSpPr>
                  <a:cxnSpLocks/>
                </p:cNvCxnSpPr>
                <p:nvPr/>
              </p:nvCxnSpPr>
              <p:spPr>
                <a:xfrm>
                  <a:off x="4427220" y="57023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15F79BFE-1445-74DE-A917-5DF19D74BD8D}"/>
                    </a:ext>
                  </a:extLst>
                </p:cNvPr>
                <p:cNvCxnSpPr>
                  <a:cxnSpLocks/>
                </p:cNvCxnSpPr>
                <p:nvPr/>
              </p:nvCxnSpPr>
              <p:spPr>
                <a:xfrm>
                  <a:off x="4427220" y="221615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3FEAC46A-0CBD-C6E8-67DD-04A9409D100B}"/>
                    </a:ext>
                  </a:extLst>
                </p:cNvPr>
                <p:cNvCxnSpPr>
                  <a:cxnSpLocks/>
                </p:cNvCxnSpPr>
                <p:nvPr/>
              </p:nvCxnSpPr>
              <p:spPr>
                <a:xfrm>
                  <a:off x="4427220" y="26035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9936B82D-0D48-9B1B-6233-6B012EAF6408}"/>
                    </a:ext>
                  </a:extLst>
                </p:cNvPr>
                <p:cNvCxnSpPr>
                  <a:cxnSpLocks/>
                </p:cNvCxnSpPr>
                <p:nvPr/>
              </p:nvCxnSpPr>
              <p:spPr>
                <a:xfrm>
                  <a:off x="4427220" y="299085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07DE7D23-876A-0BE2-C915-406D264AF0FE}"/>
                    </a:ext>
                  </a:extLst>
                </p:cNvPr>
                <p:cNvCxnSpPr>
                  <a:cxnSpLocks/>
                </p:cNvCxnSpPr>
                <p:nvPr/>
              </p:nvCxnSpPr>
              <p:spPr>
                <a:xfrm>
                  <a:off x="4427220" y="33782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826F22E7-191C-3707-C92D-B01C3304B8B8}"/>
                    </a:ext>
                  </a:extLst>
                </p:cNvPr>
                <p:cNvCxnSpPr>
                  <a:cxnSpLocks/>
                </p:cNvCxnSpPr>
                <p:nvPr/>
              </p:nvCxnSpPr>
              <p:spPr>
                <a:xfrm>
                  <a:off x="4427220" y="3765550"/>
                  <a:ext cx="1181100" cy="0"/>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44BEF58C-DD51-2837-AE00-8D474B968CC9}"/>
                    </a:ext>
                  </a:extLst>
                </p:cNvPr>
                <p:cNvCxnSpPr>
                  <a:cxnSpLocks/>
                </p:cNvCxnSpPr>
                <p:nvPr/>
              </p:nvCxnSpPr>
              <p:spPr>
                <a:xfrm>
                  <a:off x="4427220" y="41529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6" name="Straight Connector 225">
                  <a:extLst>
                    <a:ext uri="{FF2B5EF4-FFF2-40B4-BE49-F238E27FC236}">
                      <a16:creationId xmlns:a16="http://schemas.microsoft.com/office/drawing/2014/main" id="{27628E5F-7FF1-4EB0-443B-E09C221A1714}"/>
                    </a:ext>
                  </a:extLst>
                </p:cNvPr>
                <p:cNvCxnSpPr>
                  <a:cxnSpLocks/>
                </p:cNvCxnSpPr>
                <p:nvPr/>
              </p:nvCxnSpPr>
              <p:spPr>
                <a:xfrm>
                  <a:off x="4427220" y="454025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7" name="Straight Connector 226">
                  <a:extLst>
                    <a:ext uri="{FF2B5EF4-FFF2-40B4-BE49-F238E27FC236}">
                      <a16:creationId xmlns:a16="http://schemas.microsoft.com/office/drawing/2014/main" id="{3116EBC2-59BD-A41E-E6BE-A2321655F589}"/>
                    </a:ext>
                  </a:extLst>
                </p:cNvPr>
                <p:cNvCxnSpPr>
                  <a:cxnSpLocks/>
                </p:cNvCxnSpPr>
                <p:nvPr/>
              </p:nvCxnSpPr>
              <p:spPr>
                <a:xfrm>
                  <a:off x="4427220" y="49276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8" name="Straight Connector 227">
                  <a:extLst>
                    <a:ext uri="{FF2B5EF4-FFF2-40B4-BE49-F238E27FC236}">
                      <a16:creationId xmlns:a16="http://schemas.microsoft.com/office/drawing/2014/main" id="{8D2A5541-7A2E-7BB7-2665-95A122691BFD}"/>
                    </a:ext>
                  </a:extLst>
                </p:cNvPr>
                <p:cNvCxnSpPr>
                  <a:cxnSpLocks/>
                </p:cNvCxnSpPr>
                <p:nvPr/>
              </p:nvCxnSpPr>
              <p:spPr>
                <a:xfrm>
                  <a:off x="4427220" y="5314950"/>
                  <a:ext cx="749300" cy="0"/>
                </a:xfrm>
                <a:prstGeom prst="line">
                  <a:avLst/>
                </a:prstGeom>
              </p:spPr>
              <p:style>
                <a:lnRef idx="1">
                  <a:schemeClr val="accent1"/>
                </a:lnRef>
                <a:fillRef idx="0">
                  <a:schemeClr val="accent1"/>
                </a:fillRef>
                <a:effectRef idx="0">
                  <a:schemeClr val="accent1"/>
                </a:effectRef>
                <a:fontRef idx="minor">
                  <a:schemeClr val="tx1"/>
                </a:fontRef>
              </p:style>
            </p:cxnSp>
          </p:grpSp>
        </p:grpSp>
      </p:grpSp>
      <p:sp>
        <p:nvSpPr>
          <p:cNvPr id="49" name="TextBox 48">
            <a:extLst>
              <a:ext uri="{FF2B5EF4-FFF2-40B4-BE49-F238E27FC236}">
                <a16:creationId xmlns:a16="http://schemas.microsoft.com/office/drawing/2014/main" id="{3982B3D5-1B77-F042-C078-57F2CBD9D23E}"/>
              </a:ext>
            </a:extLst>
          </p:cNvPr>
          <p:cNvSpPr txBox="1"/>
          <p:nvPr/>
        </p:nvSpPr>
        <p:spPr>
          <a:xfrm>
            <a:off x="4224337" y="1451805"/>
            <a:ext cx="3743326" cy="646331"/>
          </a:xfrm>
          <a:prstGeom prst="rect">
            <a:avLst/>
          </a:prstGeom>
          <a:noFill/>
        </p:spPr>
        <p:txBody>
          <a:bodyPr wrap="square" rtlCol="0">
            <a:spAutoFit/>
          </a:bodyPr>
          <a:lstStyle/>
          <a:p>
            <a:pPr algn="ctr"/>
            <a:r>
              <a:rPr lang="en-NZ" dirty="0"/>
              <a:t>30° opening ricochet angle</a:t>
            </a:r>
          </a:p>
          <a:p>
            <a:pPr algn="ctr"/>
            <a:r>
              <a:rPr lang="en-NZ" dirty="0"/>
              <a:t>Distance 2000m</a:t>
            </a:r>
          </a:p>
        </p:txBody>
      </p:sp>
    </p:spTree>
    <p:extLst>
      <p:ext uri="{BB962C8B-B14F-4D97-AF65-F5344CB8AC3E}">
        <p14:creationId xmlns:p14="http://schemas.microsoft.com/office/powerpoint/2010/main" val="38203947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 name="TextBox 83">
            <a:extLst>
              <a:ext uri="{FF2B5EF4-FFF2-40B4-BE49-F238E27FC236}">
                <a16:creationId xmlns:a16="http://schemas.microsoft.com/office/drawing/2014/main" id="{1D5D8CD9-0164-17A3-30AC-76376AC38861}"/>
              </a:ext>
            </a:extLst>
          </p:cNvPr>
          <p:cNvSpPr txBox="1"/>
          <p:nvPr/>
        </p:nvSpPr>
        <p:spPr>
          <a:xfrm>
            <a:off x="1717211" y="4923202"/>
            <a:ext cx="3455720" cy="307777"/>
          </a:xfrm>
          <a:prstGeom prst="rect">
            <a:avLst/>
          </a:prstGeom>
          <a:noFill/>
        </p:spPr>
        <p:txBody>
          <a:bodyPr wrap="square" rtlCol="0">
            <a:spAutoFit/>
          </a:bodyPr>
          <a:lstStyle/>
          <a:p>
            <a:pPr algn="ctr"/>
            <a:r>
              <a:rPr lang="en-GB" sz="1400" b="1" dirty="0"/>
              <a:t>Hard Surface Impact Distance</a:t>
            </a:r>
          </a:p>
        </p:txBody>
      </p:sp>
      <p:sp>
        <p:nvSpPr>
          <p:cNvPr id="85" name="TextBox 84">
            <a:extLst>
              <a:ext uri="{FF2B5EF4-FFF2-40B4-BE49-F238E27FC236}">
                <a16:creationId xmlns:a16="http://schemas.microsoft.com/office/drawing/2014/main" id="{1E9059FC-EAF3-CB44-5363-E196304D5A30}"/>
              </a:ext>
            </a:extLst>
          </p:cNvPr>
          <p:cNvSpPr txBox="1"/>
          <p:nvPr/>
        </p:nvSpPr>
        <p:spPr>
          <a:xfrm>
            <a:off x="7777985" y="4924594"/>
            <a:ext cx="3455720" cy="523220"/>
          </a:xfrm>
          <a:prstGeom prst="rect">
            <a:avLst/>
          </a:prstGeom>
          <a:noFill/>
        </p:spPr>
        <p:txBody>
          <a:bodyPr wrap="square" rtlCol="0">
            <a:spAutoFit/>
          </a:bodyPr>
          <a:lstStyle/>
          <a:p>
            <a:pPr algn="ctr"/>
            <a:r>
              <a:rPr lang="en-GB" sz="1400" b="1" dirty="0"/>
              <a:t>Ground Surface Impact Distance</a:t>
            </a:r>
          </a:p>
          <a:p>
            <a:pPr algn="ctr"/>
            <a:endParaRPr lang="en-GB" sz="1400" b="1" dirty="0"/>
          </a:p>
        </p:txBody>
      </p:sp>
      <p:sp>
        <p:nvSpPr>
          <p:cNvPr id="4" name="Title 1">
            <a:extLst>
              <a:ext uri="{FF2B5EF4-FFF2-40B4-BE49-F238E27FC236}">
                <a16:creationId xmlns:a16="http://schemas.microsoft.com/office/drawing/2014/main" id="{D2C1ACB5-165C-0DBF-D4AE-C22B83E2934A}"/>
              </a:ext>
            </a:extLst>
          </p:cNvPr>
          <p:cNvSpPr txBox="1">
            <a:spLocks/>
          </p:cNvSpPr>
          <p:nvPr/>
        </p:nvSpPr>
        <p:spPr>
          <a:xfrm>
            <a:off x="0" y="393826"/>
            <a:ext cx="12191997" cy="802663"/>
          </a:xfrm>
          <a:prstGeom prst="rect">
            <a:avLst/>
          </a:prstGeom>
        </p:spPr>
        <p:txBody>
          <a:bodyPr/>
          <a:lstStyle>
            <a:lvl1pPr algn="l" defTabSz="914400" rtl="0" eaLnBrk="1" latinLnBrk="0" hangingPunct="1">
              <a:lnSpc>
                <a:spcPct val="90000"/>
              </a:lnSpc>
              <a:spcBef>
                <a:spcPct val="0"/>
              </a:spcBef>
              <a:buNone/>
              <a:defRPr sz="4400" b="1" i="1" kern="1200">
                <a:solidFill>
                  <a:srgbClr val="053C1E"/>
                </a:solidFill>
                <a:latin typeface="Arial" panose="020B0604020202020204" pitchFamily="34" charset="0"/>
                <a:ea typeface="+mj-ea"/>
                <a:cs typeface="Arial" panose="020B0604020202020204" pitchFamily="34" charset="0"/>
              </a:defRPr>
            </a:lvl1pPr>
          </a:lstStyle>
          <a:p>
            <a:pPr algn="ctr"/>
            <a:r>
              <a:rPr lang="en-GB" sz="3200" b="1" dirty="0"/>
              <a:t>T4 – CENTREFIRE RIFLES UP TO .223 INCH/5.56MM</a:t>
            </a:r>
          </a:p>
          <a:p>
            <a:pPr algn="ctr"/>
            <a:r>
              <a:rPr lang="en-GB" sz="3200" dirty="0"/>
              <a:t>- LOA and ROA (</a:t>
            </a:r>
            <a:r>
              <a:rPr lang="en-GB" sz="3200" dirty="0" err="1"/>
              <a:t>CofF</a:t>
            </a:r>
            <a:r>
              <a:rPr lang="en-GB" sz="3200" dirty="0"/>
              <a:t> 20 mils)</a:t>
            </a:r>
            <a:endParaRPr lang="en-GB" sz="3200" b="1" dirty="0"/>
          </a:p>
          <a:p>
            <a:pPr algn="ctr"/>
            <a:endParaRPr lang="en-GB" sz="3200" b="1" dirty="0"/>
          </a:p>
        </p:txBody>
      </p:sp>
      <p:grpSp>
        <p:nvGrpSpPr>
          <p:cNvPr id="86" name="Group 85">
            <a:extLst>
              <a:ext uri="{FF2B5EF4-FFF2-40B4-BE49-F238E27FC236}">
                <a16:creationId xmlns:a16="http://schemas.microsoft.com/office/drawing/2014/main" id="{A5839A61-FCAF-115B-7754-1CE15308352B}"/>
              </a:ext>
            </a:extLst>
          </p:cNvPr>
          <p:cNvGrpSpPr>
            <a:grpSpLocks noChangeAspect="1"/>
          </p:cNvGrpSpPr>
          <p:nvPr/>
        </p:nvGrpSpPr>
        <p:grpSpPr>
          <a:xfrm>
            <a:off x="1259704" y="1745891"/>
            <a:ext cx="3112689" cy="2831434"/>
            <a:chOff x="1259704" y="1745891"/>
            <a:chExt cx="3112689" cy="2831434"/>
          </a:xfrm>
        </p:grpSpPr>
        <p:grpSp>
          <p:nvGrpSpPr>
            <p:cNvPr id="53" name="Group 52">
              <a:extLst>
                <a:ext uri="{FF2B5EF4-FFF2-40B4-BE49-F238E27FC236}">
                  <a16:creationId xmlns:a16="http://schemas.microsoft.com/office/drawing/2014/main" id="{781044FC-772E-C556-5CB2-09106224CCAA}"/>
                </a:ext>
              </a:extLst>
            </p:cNvPr>
            <p:cNvGrpSpPr/>
            <p:nvPr/>
          </p:nvGrpSpPr>
          <p:grpSpPr>
            <a:xfrm>
              <a:off x="2743200" y="1745891"/>
              <a:ext cx="615557" cy="2572230"/>
              <a:chOff x="2743200" y="1745891"/>
              <a:chExt cx="615557" cy="2572230"/>
            </a:xfrm>
          </p:grpSpPr>
          <p:cxnSp>
            <p:nvCxnSpPr>
              <p:cNvPr id="95" name="Straight Connector 94">
                <a:extLst>
                  <a:ext uri="{FF2B5EF4-FFF2-40B4-BE49-F238E27FC236}">
                    <a16:creationId xmlns:a16="http://schemas.microsoft.com/office/drawing/2014/main" id="{B619C0CA-AABD-8CE8-08D9-C01DD78399F7}"/>
                  </a:ext>
                </a:extLst>
              </p:cNvPr>
              <p:cNvCxnSpPr/>
              <p:nvPr/>
            </p:nvCxnSpPr>
            <p:spPr>
              <a:xfrm flipV="1">
                <a:off x="3358756" y="1745891"/>
                <a:ext cx="0" cy="2571750"/>
              </a:xfrm>
              <a:prstGeom prst="line">
                <a:avLst/>
              </a:prstGeom>
              <a:ln>
                <a:solidFill>
                  <a:srgbClr val="FF0000"/>
                </a:solidFill>
                <a:tailEnd type="triangle"/>
              </a:ln>
            </p:spPr>
            <p:style>
              <a:lnRef idx="3">
                <a:schemeClr val="dk1"/>
              </a:lnRef>
              <a:fillRef idx="0">
                <a:schemeClr val="dk1"/>
              </a:fillRef>
              <a:effectRef idx="2">
                <a:schemeClr val="dk1"/>
              </a:effectRef>
              <a:fontRef idx="minor">
                <a:schemeClr val="tx1"/>
              </a:fontRef>
            </p:style>
          </p:cxnSp>
          <p:cxnSp>
            <p:nvCxnSpPr>
              <p:cNvPr id="128" name="Straight Connector 127">
                <a:extLst>
                  <a:ext uri="{FF2B5EF4-FFF2-40B4-BE49-F238E27FC236}">
                    <a16:creationId xmlns:a16="http://schemas.microsoft.com/office/drawing/2014/main" id="{63DF208A-3C2F-2DF9-7338-9EE1F87773B8}"/>
                  </a:ext>
                </a:extLst>
              </p:cNvPr>
              <p:cNvCxnSpPr>
                <a:cxnSpLocks/>
              </p:cNvCxnSpPr>
              <p:nvPr/>
            </p:nvCxnSpPr>
            <p:spPr>
              <a:xfrm flipH="1" flipV="1">
                <a:off x="2757488" y="3336131"/>
                <a:ext cx="601269" cy="98199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14D081B9-EFA2-9392-85A8-9FE11097CB15}"/>
                  </a:ext>
                </a:extLst>
              </p:cNvPr>
              <p:cNvCxnSpPr>
                <a:cxnSpLocks/>
              </p:cNvCxnSpPr>
              <p:nvPr/>
            </p:nvCxnSpPr>
            <p:spPr>
              <a:xfrm flipH="1" flipV="1">
                <a:off x="3311628" y="2005444"/>
                <a:ext cx="45244" cy="2302669"/>
              </a:xfrm>
              <a:prstGeom prst="line">
                <a:avLst/>
              </a:prstGeom>
              <a:ln w="12700" cap="sq">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629B5D6B-6B1B-28F7-2D6F-B8D012668930}"/>
                  </a:ext>
                </a:extLst>
              </p:cNvPr>
              <p:cNvCxnSpPr>
                <a:cxnSpLocks/>
              </p:cNvCxnSpPr>
              <p:nvPr/>
            </p:nvCxnSpPr>
            <p:spPr>
              <a:xfrm flipH="1">
                <a:off x="2743200" y="2014968"/>
                <a:ext cx="565551" cy="594882"/>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E09A449A-3228-C990-6805-211D5C3C02B4}"/>
                  </a:ext>
                </a:extLst>
              </p:cNvPr>
              <p:cNvCxnSpPr>
                <a:cxnSpLocks/>
              </p:cNvCxnSpPr>
              <p:nvPr/>
            </p:nvCxnSpPr>
            <p:spPr>
              <a:xfrm flipH="1">
                <a:off x="3307354" y="2015502"/>
                <a:ext cx="49565"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EFD0AD30-2A9D-5037-4632-BC2448BCE22E}"/>
                  </a:ext>
                </a:extLst>
              </p:cNvPr>
              <p:cNvCxnSpPr>
                <a:cxnSpLocks/>
              </p:cNvCxnSpPr>
              <p:nvPr/>
            </p:nvCxnSpPr>
            <p:spPr>
              <a:xfrm>
                <a:off x="2744551" y="2611964"/>
                <a:ext cx="10555" cy="72893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12" name="Group 11">
              <a:extLst>
                <a:ext uri="{FF2B5EF4-FFF2-40B4-BE49-F238E27FC236}">
                  <a16:creationId xmlns:a16="http://schemas.microsoft.com/office/drawing/2014/main" id="{01758479-14CE-A4AC-2789-A2459FCA473B}"/>
                </a:ext>
              </a:extLst>
            </p:cNvPr>
            <p:cNvGrpSpPr>
              <a:grpSpLocks noChangeAspect="1"/>
            </p:cNvGrpSpPr>
            <p:nvPr/>
          </p:nvGrpSpPr>
          <p:grpSpPr>
            <a:xfrm>
              <a:off x="1259704" y="3429000"/>
              <a:ext cx="1148010" cy="1148325"/>
              <a:chOff x="4161754" y="1820602"/>
              <a:chExt cx="3893326" cy="3894398"/>
            </a:xfrm>
          </p:grpSpPr>
          <p:sp>
            <p:nvSpPr>
              <p:cNvPr id="15" name="Rectangle 14">
                <a:extLst>
                  <a:ext uri="{FF2B5EF4-FFF2-40B4-BE49-F238E27FC236}">
                    <a16:creationId xmlns:a16="http://schemas.microsoft.com/office/drawing/2014/main" id="{0459DD10-2586-A3E4-D219-3D23E7C73EAC}"/>
                  </a:ext>
                </a:extLst>
              </p:cNvPr>
              <p:cNvSpPr/>
              <p:nvPr/>
            </p:nvSpPr>
            <p:spPr>
              <a:xfrm>
                <a:off x="4168880" y="1828800"/>
                <a:ext cx="3886200" cy="3886200"/>
              </a:xfrm>
              <a:prstGeom prst="rect">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6" name="Group 15">
                <a:extLst>
                  <a:ext uri="{FF2B5EF4-FFF2-40B4-BE49-F238E27FC236}">
                    <a16:creationId xmlns:a16="http://schemas.microsoft.com/office/drawing/2014/main" id="{74BA38D8-1253-09D4-700D-2333925A4B2D}"/>
                  </a:ext>
                </a:extLst>
              </p:cNvPr>
              <p:cNvGrpSpPr/>
              <p:nvPr/>
            </p:nvGrpSpPr>
            <p:grpSpPr>
              <a:xfrm>
                <a:off x="4161754" y="1836174"/>
                <a:ext cx="1247837" cy="3873500"/>
                <a:chOff x="4427220" y="1828800"/>
                <a:chExt cx="1181100" cy="3873500"/>
              </a:xfrm>
            </p:grpSpPr>
            <p:cxnSp>
              <p:nvCxnSpPr>
                <p:cNvPr id="72" name="Straight Connector 71">
                  <a:extLst>
                    <a:ext uri="{FF2B5EF4-FFF2-40B4-BE49-F238E27FC236}">
                      <a16:creationId xmlns:a16="http://schemas.microsoft.com/office/drawing/2014/main" id="{A19C721D-2E21-0007-664F-594C28853DE2}"/>
                    </a:ext>
                  </a:extLst>
                </p:cNvPr>
                <p:cNvCxnSpPr>
                  <a:cxnSpLocks/>
                </p:cNvCxnSpPr>
                <p:nvPr/>
              </p:nvCxnSpPr>
              <p:spPr>
                <a:xfrm>
                  <a:off x="4427220" y="18288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9B74D1CB-FB28-EFB9-E7EF-F905ECDA4642}"/>
                    </a:ext>
                  </a:extLst>
                </p:cNvPr>
                <p:cNvCxnSpPr>
                  <a:cxnSpLocks/>
                </p:cNvCxnSpPr>
                <p:nvPr/>
              </p:nvCxnSpPr>
              <p:spPr>
                <a:xfrm>
                  <a:off x="4427220" y="57023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3BE58A05-3F04-3B5F-22C4-67496387D237}"/>
                    </a:ext>
                  </a:extLst>
                </p:cNvPr>
                <p:cNvCxnSpPr>
                  <a:cxnSpLocks/>
                </p:cNvCxnSpPr>
                <p:nvPr/>
              </p:nvCxnSpPr>
              <p:spPr>
                <a:xfrm>
                  <a:off x="4427220" y="221615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41851E2A-3F7A-13BF-426F-61EAF6BC6051}"/>
                    </a:ext>
                  </a:extLst>
                </p:cNvPr>
                <p:cNvCxnSpPr>
                  <a:cxnSpLocks/>
                </p:cNvCxnSpPr>
                <p:nvPr/>
              </p:nvCxnSpPr>
              <p:spPr>
                <a:xfrm>
                  <a:off x="4427220" y="26035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901F85FE-D93C-99FA-AF38-B62B3EEA22BB}"/>
                    </a:ext>
                  </a:extLst>
                </p:cNvPr>
                <p:cNvCxnSpPr>
                  <a:cxnSpLocks/>
                </p:cNvCxnSpPr>
                <p:nvPr/>
              </p:nvCxnSpPr>
              <p:spPr>
                <a:xfrm>
                  <a:off x="4427220" y="299085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24F6FB81-227A-3D3E-90E9-6C32D475CBC7}"/>
                    </a:ext>
                  </a:extLst>
                </p:cNvPr>
                <p:cNvCxnSpPr>
                  <a:cxnSpLocks/>
                </p:cNvCxnSpPr>
                <p:nvPr/>
              </p:nvCxnSpPr>
              <p:spPr>
                <a:xfrm>
                  <a:off x="4427220" y="33782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7BD46229-E663-7361-08C4-12F11112702D}"/>
                    </a:ext>
                  </a:extLst>
                </p:cNvPr>
                <p:cNvCxnSpPr>
                  <a:cxnSpLocks/>
                </p:cNvCxnSpPr>
                <p:nvPr/>
              </p:nvCxnSpPr>
              <p:spPr>
                <a:xfrm>
                  <a:off x="4427220" y="3765550"/>
                  <a:ext cx="1181100" cy="0"/>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FCF5E2BB-AEBB-2957-19D1-E6A66C7AE40F}"/>
                    </a:ext>
                  </a:extLst>
                </p:cNvPr>
                <p:cNvCxnSpPr>
                  <a:cxnSpLocks/>
                </p:cNvCxnSpPr>
                <p:nvPr/>
              </p:nvCxnSpPr>
              <p:spPr>
                <a:xfrm>
                  <a:off x="4427220" y="41529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7B262798-B4E9-87AA-B528-063D8FE45B35}"/>
                    </a:ext>
                  </a:extLst>
                </p:cNvPr>
                <p:cNvCxnSpPr>
                  <a:cxnSpLocks/>
                </p:cNvCxnSpPr>
                <p:nvPr/>
              </p:nvCxnSpPr>
              <p:spPr>
                <a:xfrm>
                  <a:off x="4427220" y="454025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1CA7D42C-F9CD-C57C-1C07-C2BB0E8B43E6}"/>
                    </a:ext>
                  </a:extLst>
                </p:cNvPr>
                <p:cNvCxnSpPr>
                  <a:cxnSpLocks/>
                </p:cNvCxnSpPr>
                <p:nvPr/>
              </p:nvCxnSpPr>
              <p:spPr>
                <a:xfrm>
                  <a:off x="4427220" y="49276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9D07B454-C1A4-A15A-99AB-BCAE50B07FAE}"/>
                    </a:ext>
                  </a:extLst>
                </p:cNvPr>
                <p:cNvCxnSpPr>
                  <a:cxnSpLocks/>
                </p:cNvCxnSpPr>
                <p:nvPr/>
              </p:nvCxnSpPr>
              <p:spPr>
                <a:xfrm>
                  <a:off x="4427220" y="5314950"/>
                  <a:ext cx="749300" cy="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17" name="Group 16">
                <a:extLst>
                  <a:ext uri="{FF2B5EF4-FFF2-40B4-BE49-F238E27FC236}">
                    <a16:creationId xmlns:a16="http://schemas.microsoft.com/office/drawing/2014/main" id="{3A0595A6-3124-15DA-5342-67953B288BFB}"/>
                  </a:ext>
                </a:extLst>
              </p:cNvPr>
              <p:cNvGrpSpPr/>
              <p:nvPr/>
            </p:nvGrpSpPr>
            <p:grpSpPr>
              <a:xfrm flipH="1">
                <a:off x="6804896" y="1836420"/>
                <a:ext cx="1247837" cy="3873500"/>
                <a:chOff x="4427220" y="1828800"/>
                <a:chExt cx="1181100" cy="3873500"/>
              </a:xfrm>
            </p:grpSpPr>
            <p:cxnSp>
              <p:nvCxnSpPr>
                <p:cNvPr id="57" name="Straight Connector 56">
                  <a:extLst>
                    <a:ext uri="{FF2B5EF4-FFF2-40B4-BE49-F238E27FC236}">
                      <a16:creationId xmlns:a16="http://schemas.microsoft.com/office/drawing/2014/main" id="{28247567-51FB-73BC-0225-70D3CCCC4C6A}"/>
                    </a:ext>
                  </a:extLst>
                </p:cNvPr>
                <p:cNvCxnSpPr>
                  <a:cxnSpLocks/>
                </p:cNvCxnSpPr>
                <p:nvPr/>
              </p:nvCxnSpPr>
              <p:spPr>
                <a:xfrm>
                  <a:off x="4427220" y="18288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F027DA10-8ED5-FF70-30DD-28B519A6C026}"/>
                    </a:ext>
                  </a:extLst>
                </p:cNvPr>
                <p:cNvCxnSpPr>
                  <a:cxnSpLocks/>
                </p:cNvCxnSpPr>
                <p:nvPr/>
              </p:nvCxnSpPr>
              <p:spPr>
                <a:xfrm>
                  <a:off x="4427220" y="57023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87270450-8C20-1E46-8AD4-F41762A17A0A}"/>
                    </a:ext>
                  </a:extLst>
                </p:cNvPr>
                <p:cNvCxnSpPr>
                  <a:cxnSpLocks/>
                </p:cNvCxnSpPr>
                <p:nvPr/>
              </p:nvCxnSpPr>
              <p:spPr>
                <a:xfrm>
                  <a:off x="4427220" y="221615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44EAEFF3-764C-1745-CA22-7CD3654DE62F}"/>
                    </a:ext>
                  </a:extLst>
                </p:cNvPr>
                <p:cNvCxnSpPr>
                  <a:cxnSpLocks/>
                </p:cNvCxnSpPr>
                <p:nvPr/>
              </p:nvCxnSpPr>
              <p:spPr>
                <a:xfrm>
                  <a:off x="4427220" y="26035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26FBF641-05E6-F16A-A9A2-CEAC586B06DE}"/>
                    </a:ext>
                  </a:extLst>
                </p:cNvPr>
                <p:cNvCxnSpPr>
                  <a:cxnSpLocks/>
                </p:cNvCxnSpPr>
                <p:nvPr/>
              </p:nvCxnSpPr>
              <p:spPr>
                <a:xfrm>
                  <a:off x="4427220" y="299085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B566288E-C9B2-61B5-DA2F-5C7895ED6A62}"/>
                    </a:ext>
                  </a:extLst>
                </p:cNvPr>
                <p:cNvCxnSpPr>
                  <a:cxnSpLocks/>
                </p:cNvCxnSpPr>
                <p:nvPr/>
              </p:nvCxnSpPr>
              <p:spPr>
                <a:xfrm>
                  <a:off x="4427220" y="33782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603F7DC5-682C-050D-0AD9-80FD331EEAC7}"/>
                    </a:ext>
                  </a:extLst>
                </p:cNvPr>
                <p:cNvCxnSpPr>
                  <a:cxnSpLocks/>
                </p:cNvCxnSpPr>
                <p:nvPr/>
              </p:nvCxnSpPr>
              <p:spPr>
                <a:xfrm>
                  <a:off x="4427220" y="3765550"/>
                  <a:ext cx="1181100" cy="0"/>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7AB26A44-76EE-BC11-7FC7-CCE188BE5268}"/>
                    </a:ext>
                  </a:extLst>
                </p:cNvPr>
                <p:cNvCxnSpPr>
                  <a:cxnSpLocks/>
                </p:cNvCxnSpPr>
                <p:nvPr/>
              </p:nvCxnSpPr>
              <p:spPr>
                <a:xfrm>
                  <a:off x="4427220" y="41529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079D8880-A246-15B8-86AD-66B98E43C522}"/>
                    </a:ext>
                  </a:extLst>
                </p:cNvPr>
                <p:cNvCxnSpPr>
                  <a:cxnSpLocks/>
                </p:cNvCxnSpPr>
                <p:nvPr/>
              </p:nvCxnSpPr>
              <p:spPr>
                <a:xfrm>
                  <a:off x="4427220" y="454025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B2F2A678-EF2C-63D3-576E-DF90DEE4784F}"/>
                    </a:ext>
                  </a:extLst>
                </p:cNvPr>
                <p:cNvCxnSpPr>
                  <a:cxnSpLocks/>
                </p:cNvCxnSpPr>
                <p:nvPr/>
              </p:nvCxnSpPr>
              <p:spPr>
                <a:xfrm>
                  <a:off x="4427220" y="49276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82AA8458-CFA7-910E-CBA9-23FA8308AD31}"/>
                    </a:ext>
                  </a:extLst>
                </p:cNvPr>
                <p:cNvCxnSpPr>
                  <a:cxnSpLocks/>
                </p:cNvCxnSpPr>
                <p:nvPr/>
              </p:nvCxnSpPr>
              <p:spPr>
                <a:xfrm>
                  <a:off x="4427220" y="5314950"/>
                  <a:ext cx="749300" cy="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831B6A8F-9934-E41D-9600-85D2A047FF0F}"/>
                  </a:ext>
                </a:extLst>
              </p:cNvPr>
              <p:cNvGrpSpPr/>
              <p:nvPr/>
            </p:nvGrpSpPr>
            <p:grpSpPr>
              <a:xfrm rot="5400000">
                <a:off x="5484729" y="506554"/>
                <a:ext cx="1245403" cy="3873500"/>
                <a:chOff x="4427220" y="1828800"/>
                <a:chExt cx="1181100" cy="3873500"/>
              </a:xfrm>
            </p:grpSpPr>
            <p:cxnSp>
              <p:nvCxnSpPr>
                <p:cNvPr id="35" name="Straight Connector 34">
                  <a:extLst>
                    <a:ext uri="{FF2B5EF4-FFF2-40B4-BE49-F238E27FC236}">
                      <a16:creationId xmlns:a16="http://schemas.microsoft.com/office/drawing/2014/main" id="{E5F01462-F775-3AB1-FF0D-71445CF71EF0}"/>
                    </a:ext>
                  </a:extLst>
                </p:cNvPr>
                <p:cNvCxnSpPr>
                  <a:cxnSpLocks/>
                </p:cNvCxnSpPr>
                <p:nvPr/>
              </p:nvCxnSpPr>
              <p:spPr>
                <a:xfrm>
                  <a:off x="4427220" y="18288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7F8EC22F-914C-F428-5D3D-12C9BE4F50D6}"/>
                    </a:ext>
                  </a:extLst>
                </p:cNvPr>
                <p:cNvCxnSpPr>
                  <a:cxnSpLocks/>
                </p:cNvCxnSpPr>
                <p:nvPr/>
              </p:nvCxnSpPr>
              <p:spPr>
                <a:xfrm>
                  <a:off x="4427220" y="57023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BE3F1FE7-5342-A5F2-E4D6-8CFE08941ED9}"/>
                    </a:ext>
                  </a:extLst>
                </p:cNvPr>
                <p:cNvCxnSpPr>
                  <a:cxnSpLocks/>
                </p:cNvCxnSpPr>
                <p:nvPr/>
              </p:nvCxnSpPr>
              <p:spPr>
                <a:xfrm>
                  <a:off x="4427220" y="221615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9C13A332-29D7-C746-575D-F0AD821BEFBA}"/>
                    </a:ext>
                  </a:extLst>
                </p:cNvPr>
                <p:cNvCxnSpPr>
                  <a:cxnSpLocks/>
                </p:cNvCxnSpPr>
                <p:nvPr/>
              </p:nvCxnSpPr>
              <p:spPr>
                <a:xfrm>
                  <a:off x="4427220" y="26035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886621DD-F3AD-B10E-5D2F-44758FBD2416}"/>
                    </a:ext>
                  </a:extLst>
                </p:cNvPr>
                <p:cNvCxnSpPr>
                  <a:cxnSpLocks/>
                </p:cNvCxnSpPr>
                <p:nvPr/>
              </p:nvCxnSpPr>
              <p:spPr>
                <a:xfrm>
                  <a:off x="4427220" y="299085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137D28A3-0A90-DB93-1338-0D8C0269D0C7}"/>
                    </a:ext>
                  </a:extLst>
                </p:cNvPr>
                <p:cNvCxnSpPr>
                  <a:cxnSpLocks/>
                </p:cNvCxnSpPr>
                <p:nvPr/>
              </p:nvCxnSpPr>
              <p:spPr>
                <a:xfrm>
                  <a:off x="4427220" y="33782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645A7EAA-09D4-7FAA-B943-813E849F6C2C}"/>
                    </a:ext>
                  </a:extLst>
                </p:cNvPr>
                <p:cNvCxnSpPr>
                  <a:cxnSpLocks/>
                </p:cNvCxnSpPr>
                <p:nvPr/>
              </p:nvCxnSpPr>
              <p:spPr>
                <a:xfrm>
                  <a:off x="4427220" y="3765550"/>
                  <a:ext cx="1181100" cy="0"/>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6C2A4813-ACE6-9024-32D9-5EC4EF570D7B}"/>
                    </a:ext>
                  </a:extLst>
                </p:cNvPr>
                <p:cNvCxnSpPr>
                  <a:cxnSpLocks/>
                </p:cNvCxnSpPr>
                <p:nvPr/>
              </p:nvCxnSpPr>
              <p:spPr>
                <a:xfrm>
                  <a:off x="4427220" y="41529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DFF95E7B-B68E-8AF6-BD1D-04A19019FF55}"/>
                    </a:ext>
                  </a:extLst>
                </p:cNvPr>
                <p:cNvCxnSpPr>
                  <a:cxnSpLocks/>
                </p:cNvCxnSpPr>
                <p:nvPr/>
              </p:nvCxnSpPr>
              <p:spPr>
                <a:xfrm>
                  <a:off x="4427220" y="454025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147F6195-E316-27C0-E6E1-BCB719E22336}"/>
                    </a:ext>
                  </a:extLst>
                </p:cNvPr>
                <p:cNvCxnSpPr>
                  <a:cxnSpLocks/>
                </p:cNvCxnSpPr>
                <p:nvPr/>
              </p:nvCxnSpPr>
              <p:spPr>
                <a:xfrm>
                  <a:off x="4427220" y="49276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52D53B88-CF02-F7CF-4A98-5B987028293F}"/>
                    </a:ext>
                  </a:extLst>
                </p:cNvPr>
                <p:cNvCxnSpPr>
                  <a:cxnSpLocks/>
                </p:cNvCxnSpPr>
                <p:nvPr/>
              </p:nvCxnSpPr>
              <p:spPr>
                <a:xfrm>
                  <a:off x="4427220" y="5314950"/>
                  <a:ext cx="749300" cy="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20" name="Group 19">
                <a:extLst>
                  <a:ext uri="{FF2B5EF4-FFF2-40B4-BE49-F238E27FC236}">
                    <a16:creationId xmlns:a16="http://schemas.microsoft.com/office/drawing/2014/main" id="{2E5796F0-7068-D280-E5E7-DD04DC27C329}"/>
                  </a:ext>
                </a:extLst>
              </p:cNvPr>
              <p:cNvGrpSpPr/>
              <p:nvPr/>
            </p:nvGrpSpPr>
            <p:grpSpPr>
              <a:xfrm rot="5400000" flipH="1">
                <a:off x="5484474" y="3153186"/>
                <a:ext cx="1245421" cy="3873500"/>
                <a:chOff x="4427220" y="1828800"/>
                <a:chExt cx="1181100" cy="3873500"/>
              </a:xfrm>
            </p:grpSpPr>
            <p:cxnSp>
              <p:nvCxnSpPr>
                <p:cNvPr id="21" name="Straight Connector 20">
                  <a:extLst>
                    <a:ext uri="{FF2B5EF4-FFF2-40B4-BE49-F238E27FC236}">
                      <a16:creationId xmlns:a16="http://schemas.microsoft.com/office/drawing/2014/main" id="{B0B9EA21-EFE0-B331-8FD0-79AB2578DEC3}"/>
                    </a:ext>
                  </a:extLst>
                </p:cNvPr>
                <p:cNvCxnSpPr>
                  <a:cxnSpLocks/>
                </p:cNvCxnSpPr>
                <p:nvPr/>
              </p:nvCxnSpPr>
              <p:spPr>
                <a:xfrm>
                  <a:off x="4427220" y="18288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58B101EE-03FD-E25D-18EB-4414AD01321E}"/>
                    </a:ext>
                  </a:extLst>
                </p:cNvPr>
                <p:cNvCxnSpPr>
                  <a:cxnSpLocks/>
                </p:cNvCxnSpPr>
                <p:nvPr/>
              </p:nvCxnSpPr>
              <p:spPr>
                <a:xfrm>
                  <a:off x="4427220" y="57023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85739574-E514-8BB3-4DC8-D2C2BFAAC586}"/>
                    </a:ext>
                  </a:extLst>
                </p:cNvPr>
                <p:cNvCxnSpPr>
                  <a:cxnSpLocks/>
                </p:cNvCxnSpPr>
                <p:nvPr/>
              </p:nvCxnSpPr>
              <p:spPr>
                <a:xfrm>
                  <a:off x="4427220" y="221615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FB960DD-17C2-BC5F-1D58-708E3B1BDD1E}"/>
                    </a:ext>
                  </a:extLst>
                </p:cNvPr>
                <p:cNvCxnSpPr>
                  <a:cxnSpLocks/>
                </p:cNvCxnSpPr>
                <p:nvPr/>
              </p:nvCxnSpPr>
              <p:spPr>
                <a:xfrm>
                  <a:off x="4427220" y="26035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B630E940-7561-DBC1-C8CB-77871DD9F699}"/>
                    </a:ext>
                  </a:extLst>
                </p:cNvPr>
                <p:cNvCxnSpPr>
                  <a:cxnSpLocks/>
                </p:cNvCxnSpPr>
                <p:nvPr/>
              </p:nvCxnSpPr>
              <p:spPr>
                <a:xfrm>
                  <a:off x="4427220" y="299085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FBFD36D-02C8-4A8D-E29C-DD9A05CFA642}"/>
                    </a:ext>
                  </a:extLst>
                </p:cNvPr>
                <p:cNvCxnSpPr>
                  <a:cxnSpLocks/>
                </p:cNvCxnSpPr>
                <p:nvPr/>
              </p:nvCxnSpPr>
              <p:spPr>
                <a:xfrm>
                  <a:off x="4427220" y="33782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D2B6B5E6-B9CE-CA9F-B5ED-5B8AC9971B63}"/>
                    </a:ext>
                  </a:extLst>
                </p:cNvPr>
                <p:cNvCxnSpPr>
                  <a:cxnSpLocks/>
                </p:cNvCxnSpPr>
                <p:nvPr/>
              </p:nvCxnSpPr>
              <p:spPr>
                <a:xfrm>
                  <a:off x="4427220" y="3765550"/>
                  <a:ext cx="1181100" cy="0"/>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E9DCD6A2-ADD4-8B0A-2D6F-FB0DEFF89614}"/>
                    </a:ext>
                  </a:extLst>
                </p:cNvPr>
                <p:cNvCxnSpPr>
                  <a:cxnSpLocks/>
                </p:cNvCxnSpPr>
                <p:nvPr/>
              </p:nvCxnSpPr>
              <p:spPr>
                <a:xfrm>
                  <a:off x="4427220" y="41529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A5A8FCDC-B792-3D82-E4D4-69CF348A7438}"/>
                    </a:ext>
                  </a:extLst>
                </p:cNvPr>
                <p:cNvCxnSpPr>
                  <a:cxnSpLocks/>
                </p:cNvCxnSpPr>
                <p:nvPr/>
              </p:nvCxnSpPr>
              <p:spPr>
                <a:xfrm>
                  <a:off x="4427220" y="454025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096045A6-A513-55F6-5EF0-0FEA2C39C53C}"/>
                    </a:ext>
                  </a:extLst>
                </p:cNvPr>
                <p:cNvCxnSpPr>
                  <a:cxnSpLocks/>
                </p:cNvCxnSpPr>
                <p:nvPr/>
              </p:nvCxnSpPr>
              <p:spPr>
                <a:xfrm>
                  <a:off x="4427220" y="49276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B96EAADD-EA7A-2436-DFA6-99F6F61B6890}"/>
                    </a:ext>
                  </a:extLst>
                </p:cNvPr>
                <p:cNvCxnSpPr>
                  <a:cxnSpLocks/>
                </p:cNvCxnSpPr>
                <p:nvPr/>
              </p:nvCxnSpPr>
              <p:spPr>
                <a:xfrm>
                  <a:off x="4427220" y="5314950"/>
                  <a:ext cx="749300" cy="0"/>
                </a:xfrm>
                <a:prstGeom prst="line">
                  <a:avLst/>
                </a:prstGeom>
              </p:spPr>
              <p:style>
                <a:lnRef idx="1">
                  <a:schemeClr val="accent1"/>
                </a:lnRef>
                <a:fillRef idx="0">
                  <a:schemeClr val="accent1"/>
                </a:fillRef>
                <a:effectRef idx="0">
                  <a:schemeClr val="accent1"/>
                </a:effectRef>
                <a:fontRef idx="minor">
                  <a:schemeClr val="tx1"/>
                </a:fontRef>
              </p:style>
            </p:cxnSp>
          </p:grpSp>
        </p:grpSp>
        <p:grpSp>
          <p:nvGrpSpPr>
            <p:cNvPr id="55" name="Group 54">
              <a:extLst>
                <a:ext uri="{FF2B5EF4-FFF2-40B4-BE49-F238E27FC236}">
                  <a16:creationId xmlns:a16="http://schemas.microsoft.com/office/drawing/2014/main" id="{7D3DDADB-C284-D080-76AE-F8288E0D3093}"/>
                </a:ext>
              </a:extLst>
            </p:cNvPr>
            <p:cNvGrpSpPr/>
            <p:nvPr/>
          </p:nvGrpSpPr>
          <p:grpSpPr>
            <a:xfrm flipH="1">
              <a:off x="3756836" y="1745891"/>
              <a:ext cx="615557" cy="2572230"/>
              <a:chOff x="2743200" y="1745891"/>
              <a:chExt cx="615557" cy="2572230"/>
            </a:xfrm>
          </p:grpSpPr>
          <p:cxnSp>
            <p:nvCxnSpPr>
              <p:cNvPr id="56" name="Straight Connector 55">
                <a:extLst>
                  <a:ext uri="{FF2B5EF4-FFF2-40B4-BE49-F238E27FC236}">
                    <a16:creationId xmlns:a16="http://schemas.microsoft.com/office/drawing/2014/main" id="{867E9758-096B-08ED-662E-1D6234CC17C5}"/>
                  </a:ext>
                </a:extLst>
              </p:cNvPr>
              <p:cNvCxnSpPr/>
              <p:nvPr/>
            </p:nvCxnSpPr>
            <p:spPr>
              <a:xfrm flipV="1">
                <a:off x="3358756" y="1745891"/>
                <a:ext cx="0" cy="2571750"/>
              </a:xfrm>
              <a:prstGeom prst="line">
                <a:avLst/>
              </a:prstGeom>
              <a:ln>
                <a:solidFill>
                  <a:srgbClr val="FF0000"/>
                </a:solidFill>
                <a:tailEnd type="triangle"/>
              </a:ln>
            </p:spPr>
            <p:style>
              <a:lnRef idx="3">
                <a:schemeClr val="dk1"/>
              </a:lnRef>
              <a:fillRef idx="0">
                <a:schemeClr val="dk1"/>
              </a:fillRef>
              <a:effectRef idx="2">
                <a:schemeClr val="dk1"/>
              </a:effectRef>
              <a:fontRef idx="minor">
                <a:schemeClr val="tx1"/>
              </a:fontRef>
            </p:style>
          </p:cxnSp>
          <p:cxnSp>
            <p:nvCxnSpPr>
              <p:cNvPr id="58" name="Straight Connector 57">
                <a:extLst>
                  <a:ext uri="{FF2B5EF4-FFF2-40B4-BE49-F238E27FC236}">
                    <a16:creationId xmlns:a16="http://schemas.microsoft.com/office/drawing/2014/main" id="{170F788E-BFFF-9EC0-3163-8A68AE07458E}"/>
                  </a:ext>
                </a:extLst>
              </p:cNvPr>
              <p:cNvCxnSpPr>
                <a:cxnSpLocks/>
              </p:cNvCxnSpPr>
              <p:nvPr/>
            </p:nvCxnSpPr>
            <p:spPr>
              <a:xfrm flipH="1" flipV="1">
                <a:off x="2757488" y="3336131"/>
                <a:ext cx="601269" cy="98199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1828FBA5-277C-77F8-5351-8F670ADAA11E}"/>
                  </a:ext>
                </a:extLst>
              </p:cNvPr>
              <p:cNvCxnSpPr>
                <a:cxnSpLocks/>
              </p:cNvCxnSpPr>
              <p:nvPr/>
            </p:nvCxnSpPr>
            <p:spPr>
              <a:xfrm flipH="1" flipV="1">
                <a:off x="3311628" y="2005444"/>
                <a:ext cx="45244" cy="2302669"/>
              </a:xfrm>
              <a:prstGeom prst="line">
                <a:avLst/>
              </a:prstGeom>
              <a:ln w="12700" cap="sq">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1BC85492-E0C3-7456-EAC4-317254F187E2}"/>
                  </a:ext>
                </a:extLst>
              </p:cNvPr>
              <p:cNvCxnSpPr>
                <a:cxnSpLocks/>
              </p:cNvCxnSpPr>
              <p:nvPr/>
            </p:nvCxnSpPr>
            <p:spPr>
              <a:xfrm flipH="1">
                <a:off x="2743200" y="2014968"/>
                <a:ext cx="565551" cy="594882"/>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4870793F-C4BB-9926-2463-1365E0996A36}"/>
                  </a:ext>
                </a:extLst>
              </p:cNvPr>
              <p:cNvCxnSpPr>
                <a:cxnSpLocks/>
              </p:cNvCxnSpPr>
              <p:nvPr/>
            </p:nvCxnSpPr>
            <p:spPr>
              <a:xfrm flipH="1">
                <a:off x="3307354" y="2015502"/>
                <a:ext cx="49565"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3E10D00B-CC23-61B3-A29F-BC5C06139C1B}"/>
                  </a:ext>
                </a:extLst>
              </p:cNvPr>
              <p:cNvCxnSpPr>
                <a:cxnSpLocks/>
              </p:cNvCxnSpPr>
              <p:nvPr/>
            </p:nvCxnSpPr>
            <p:spPr>
              <a:xfrm>
                <a:off x="2744551" y="2611964"/>
                <a:ext cx="10555" cy="72893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grpSp>
      </p:grpSp>
      <p:grpSp>
        <p:nvGrpSpPr>
          <p:cNvPr id="136" name="Group 135">
            <a:extLst>
              <a:ext uri="{FF2B5EF4-FFF2-40B4-BE49-F238E27FC236}">
                <a16:creationId xmlns:a16="http://schemas.microsoft.com/office/drawing/2014/main" id="{6CF900E4-00E5-F567-A0A2-BF036B600666}"/>
              </a:ext>
            </a:extLst>
          </p:cNvPr>
          <p:cNvGrpSpPr/>
          <p:nvPr/>
        </p:nvGrpSpPr>
        <p:grpSpPr>
          <a:xfrm>
            <a:off x="7717087" y="1878174"/>
            <a:ext cx="2629444" cy="2731339"/>
            <a:chOff x="7717087" y="1878174"/>
            <a:chExt cx="2629444" cy="2731339"/>
          </a:xfrm>
        </p:grpSpPr>
        <p:grpSp>
          <p:nvGrpSpPr>
            <p:cNvPr id="89" name="Group 88">
              <a:extLst>
                <a:ext uri="{FF2B5EF4-FFF2-40B4-BE49-F238E27FC236}">
                  <a16:creationId xmlns:a16="http://schemas.microsoft.com/office/drawing/2014/main" id="{4C3AB217-253E-AF95-A841-9665C4D0FEB3}"/>
                </a:ext>
              </a:extLst>
            </p:cNvPr>
            <p:cNvGrpSpPr/>
            <p:nvPr/>
          </p:nvGrpSpPr>
          <p:grpSpPr>
            <a:xfrm>
              <a:off x="9179719" y="1878658"/>
              <a:ext cx="333375" cy="2572230"/>
              <a:chOff x="9179719" y="1878658"/>
              <a:chExt cx="333375" cy="2572230"/>
            </a:xfrm>
          </p:grpSpPr>
          <p:cxnSp>
            <p:nvCxnSpPr>
              <p:cNvPr id="216" name="Straight Connector 215">
                <a:extLst>
                  <a:ext uri="{FF2B5EF4-FFF2-40B4-BE49-F238E27FC236}">
                    <a16:creationId xmlns:a16="http://schemas.microsoft.com/office/drawing/2014/main" id="{866D577F-9E8B-2330-A75B-C21CCEBD2274}"/>
                  </a:ext>
                </a:extLst>
              </p:cNvPr>
              <p:cNvCxnSpPr/>
              <p:nvPr/>
            </p:nvCxnSpPr>
            <p:spPr>
              <a:xfrm flipV="1">
                <a:off x="9511931" y="1878658"/>
                <a:ext cx="0" cy="2571750"/>
              </a:xfrm>
              <a:prstGeom prst="line">
                <a:avLst/>
              </a:prstGeom>
              <a:ln>
                <a:solidFill>
                  <a:srgbClr val="FF0000"/>
                </a:solidFill>
                <a:tailEnd type="triangle"/>
              </a:ln>
            </p:spPr>
            <p:style>
              <a:lnRef idx="3">
                <a:schemeClr val="dk1"/>
              </a:lnRef>
              <a:fillRef idx="0">
                <a:schemeClr val="dk1"/>
              </a:fillRef>
              <a:effectRef idx="2">
                <a:schemeClr val="dk1"/>
              </a:effectRef>
              <a:fontRef idx="minor">
                <a:schemeClr val="tx1"/>
              </a:fontRef>
            </p:style>
          </p:cxnSp>
          <p:cxnSp>
            <p:nvCxnSpPr>
              <p:cNvPr id="217" name="Straight Connector 216">
                <a:extLst>
                  <a:ext uri="{FF2B5EF4-FFF2-40B4-BE49-F238E27FC236}">
                    <a16:creationId xmlns:a16="http://schemas.microsoft.com/office/drawing/2014/main" id="{66A883A3-CAF8-2118-3DA6-0B760DAE0668}"/>
                  </a:ext>
                </a:extLst>
              </p:cNvPr>
              <p:cNvCxnSpPr>
                <a:cxnSpLocks/>
              </p:cNvCxnSpPr>
              <p:nvPr/>
            </p:nvCxnSpPr>
            <p:spPr>
              <a:xfrm flipH="1" flipV="1">
                <a:off x="9205247" y="3952722"/>
                <a:ext cx="306685" cy="498166"/>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8" name="Straight Connector 217">
                <a:extLst>
                  <a:ext uri="{FF2B5EF4-FFF2-40B4-BE49-F238E27FC236}">
                    <a16:creationId xmlns:a16="http://schemas.microsoft.com/office/drawing/2014/main" id="{52A1EF34-4B6E-9E31-CF3E-0016D7C3F7D2}"/>
                  </a:ext>
                </a:extLst>
              </p:cNvPr>
              <p:cNvCxnSpPr>
                <a:cxnSpLocks/>
              </p:cNvCxnSpPr>
              <p:nvPr/>
            </p:nvCxnSpPr>
            <p:spPr>
              <a:xfrm flipH="1" flipV="1">
                <a:off x="9464803" y="2147735"/>
                <a:ext cx="45244" cy="2302669"/>
              </a:xfrm>
              <a:prstGeom prst="line">
                <a:avLst/>
              </a:prstGeom>
              <a:ln w="12700" cap="sq">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221" name="Straight Connector 220">
                <a:extLst>
                  <a:ext uri="{FF2B5EF4-FFF2-40B4-BE49-F238E27FC236}">
                    <a16:creationId xmlns:a16="http://schemas.microsoft.com/office/drawing/2014/main" id="{A3C1CDA4-B227-F196-17E0-269DDDB5E947}"/>
                  </a:ext>
                </a:extLst>
              </p:cNvPr>
              <p:cNvCxnSpPr>
                <a:cxnSpLocks/>
              </p:cNvCxnSpPr>
              <p:nvPr/>
            </p:nvCxnSpPr>
            <p:spPr>
              <a:xfrm flipH="1">
                <a:off x="9179719" y="2147735"/>
                <a:ext cx="282207" cy="283521"/>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2" name="Straight Connector 221">
                <a:extLst>
                  <a:ext uri="{FF2B5EF4-FFF2-40B4-BE49-F238E27FC236}">
                    <a16:creationId xmlns:a16="http://schemas.microsoft.com/office/drawing/2014/main" id="{ECE24A9C-AFF4-79CF-FBB0-2E7016E6B9F1}"/>
                  </a:ext>
                </a:extLst>
              </p:cNvPr>
              <p:cNvCxnSpPr>
                <a:cxnSpLocks/>
              </p:cNvCxnSpPr>
              <p:nvPr/>
            </p:nvCxnSpPr>
            <p:spPr>
              <a:xfrm flipH="1">
                <a:off x="9460529" y="2148269"/>
                <a:ext cx="52565"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3" name="Straight Connector 222">
                <a:extLst>
                  <a:ext uri="{FF2B5EF4-FFF2-40B4-BE49-F238E27FC236}">
                    <a16:creationId xmlns:a16="http://schemas.microsoft.com/office/drawing/2014/main" id="{53718C79-8DB4-D645-0815-0A7463F43B6C}"/>
                  </a:ext>
                </a:extLst>
              </p:cNvPr>
              <p:cNvCxnSpPr>
                <a:cxnSpLocks/>
              </p:cNvCxnSpPr>
              <p:nvPr/>
            </p:nvCxnSpPr>
            <p:spPr>
              <a:xfrm>
                <a:off x="9179719" y="2431256"/>
                <a:ext cx="25528" cy="1521466"/>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2" name="Group 1">
              <a:extLst>
                <a:ext uri="{FF2B5EF4-FFF2-40B4-BE49-F238E27FC236}">
                  <a16:creationId xmlns:a16="http://schemas.microsoft.com/office/drawing/2014/main" id="{F43064FE-7EB9-3BB1-6306-B2E9849B6168}"/>
                </a:ext>
              </a:extLst>
            </p:cNvPr>
            <p:cNvGrpSpPr>
              <a:grpSpLocks noChangeAspect="1"/>
            </p:cNvGrpSpPr>
            <p:nvPr/>
          </p:nvGrpSpPr>
          <p:grpSpPr>
            <a:xfrm>
              <a:off x="7717087" y="3461188"/>
              <a:ext cx="1148010" cy="1148325"/>
              <a:chOff x="4161754" y="1820602"/>
              <a:chExt cx="3893326" cy="3894398"/>
            </a:xfrm>
          </p:grpSpPr>
          <p:sp>
            <p:nvSpPr>
              <p:cNvPr id="3" name="Rectangle 2">
                <a:extLst>
                  <a:ext uri="{FF2B5EF4-FFF2-40B4-BE49-F238E27FC236}">
                    <a16:creationId xmlns:a16="http://schemas.microsoft.com/office/drawing/2014/main" id="{A919D1D9-2808-BE7D-E5E0-CC622B8FC4BA}"/>
                  </a:ext>
                </a:extLst>
              </p:cNvPr>
              <p:cNvSpPr/>
              <p:nvPr/>
            </p:nvSpPr>
            <p:spPr>
              <a:xfrm>
                <a:off x="4168880" y="1828800"/>
                <a:ext cx="3886200" cy="3886200"/>
              </a:xfrm>
              <a:prstGeom prst="rect">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5" name="Group 4">
                <a:extLst>
                  <a:ext uri="{FF2B5EF4-FFF2-40B4-BE49-F238E27FC236}">
                    <a16:creationId xmlns:a16="http://schemas.microsoft.com/office/drawing/2014/main" id="{FD17E9D2-94AD-9EED-F852-CAAB38155386}"/>
                  </a:ext>
                </a:extLst>
              </p:cNvPr>
              <p:cNvGrpSpPr/>
              <p:nvPr/>
            </p:nvGrpSpPr>
            <p:grpSpPr>
              <a:xfrm>
                <a:off x="4161754" y="1836174"/>
                <a:ext cx="1247837" cy="3873500"/>
                <a:chOff x="4427220" y="1828800"/>
                <a:chExt cx="1181100" cy="3873500"/>
              </a:xfrm>
            </p:grpSpPr>
            <p:cxnSp>
              <p:nvCxnSpPr>
                <p:cNvPr id="251" name="Straight Connector 250">
                  <a:extLst>
                    <a:ext uri="{FF2B5EF4-FFF2-40B4-BE49-F238E27FC236}">
                      <a16:creationId xmlns:a16="http://schemas.microsoft.com/office/drawing/2014/main" id="{3A6F1C27-7999-5EE9-AEBC-921B6E6B2DB6}"/>
                    </a:ext>
                  </a:extLst>
                </p:cNvPr>
                <p:cNvCxnSpPr>
                  <a:cxnSpLocks/>
                </p:cNvCxnSpPr>
                <p:nvPr/>
              </p:nvCxnSpPr>
              <p:spPr>
                <a:xfrm>
                  <a:off x="4427220" y="18288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2" name="Straight Connector 251">
                  <a:extLst>
                    <a:ext uri="{FF2B5EF4-FFF2-40B4-BE49-F238E27FC236}">
                      <a16:creationId xmlns:a16="http://schemas.microsoft.com/office/drawing/2014/main" id="{13234F1A-028A-6CBF-10E0-155AC5765194}"/>
                    </a:ext>
                  </a:extLst>
                </p:cNvPr>
                <p:cNvCxnSpPr>
                  <a:cxnSpLocks/>
                </p:cNvCxnSpPr>
                <p:nvPr/>
              </p:nvCxnSpPr>
              <p:spPr>
                <a:xfrm>
                  <a:off x="4427220" y="57023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3" name="Straight Connector 252">
                  <a:extLst>
                    <a:ext uri="{FF2B5EF4-FFF2-40B4-BE49-F238E27FC236}">
                      <a16:creationId xmlns:a16="http://schemas.microsoft.com/office/drawing/2014/main" id="{E8FE8DFD-5F64-A657-2B1B-67D5151C8811}"/>
                    </a:ext>
                  </a:extLst>
                </p:cNvPr>
                <p:cNvCxnSpPr>
                  <a:cxnSpLocks/>
                </p:cNvCxnSpPr>
                <p:nvPr/>
              </p:nvCxnSpPr>
              <p:spPr>
                <a:xfrm>
                  <a:off x="4427220" y="221615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4" name="Straight Connector 253">
                  <a:extLst>
                    <a:ext uri="{FF2B5EF4-FFF2-40B4-BE49-F238E27FC236}">
                      <a16:creationId xmlns:a16="http://schemas.microsoft.com/office/drawing/2014/main" id="{E00B5128-403D-7282-CA5A-3416E7B71998}"/>
                    </a:ext>
                  </a:extLst>
                </p:cNvPr>
                <p:cNvCxnSpPr>
                  <a:cxnSpLocks/>
                </p:cNvCxnSpPr>
                <p:nvPr/>
              </p:nvCxnSpPr>
              <p:spPr>
                <a:xfrm>
                  <a:off x="4427220" y="26035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5" name="Straight Connector 254">
                  <a:extLst>
                    <a:ext uri="{FF2B5EF4-FFF2-40B4-BE49-F238E27FC236}">
                      <a16:creationId xmlns:a16="http://schemas.microsoft.com/office/drawing/2014/main" id="{97953CD8-E74E-34FB-375B-9FE19BB1F489}"/>
                    </a:ext>
                  </a:extLst>
                </p:cNvPr>
                <p:cNvCxnSpPr>
                  <a:cxnSpLocks/>
                </p:cNvCxnSpPr>
                <p:nvPr/>
              </p:nvCxnSpPr>
              <p:spPr>
                <a:xfrm>
                  <a:off x="4427220" y="299085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935B74EC-8DDB-AF29-D901-0F1BD5F941B7}"/>
                    </a:ext>
                  </a:extLst>
                </p:cNvPr>
                <p:cNvCxnSpPr>
                  <a:cxnSpLocks/>
                </p:cNvCxnSpPr>
                <p:nvPr/>
              </p:nvCxnSpPr>
              <p:spPr>
                <a:xfrm>
                  <a:off x="4427220" y="33782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9AA594E3-D2B7-E0FC-881E-1D7ED4656D7A}"/>
                    </a:ext>
                  </a:extLst>
                </p:cNvPr>
                <p:cNvCxnSpPr>
                  <a:cxnSpLocks/>
                </p:cNvCxnSpPr>
                <p:nvPr/>
              </p:nvCxnSpPr>
              <p:spPr>
                <a:xfrm>
                  <a:off x="4427220" y="3765550"/>
                  <a:ext cx="1181100" cy="0"/>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A88314AF-DAFA-90C4-E323-03612AA3472F}"/>
                    </a:ext>
                  </a:extLst>
                </p:cNvPr>
                <p:cNvCxnSpPr>
                  <a:cxnSpLocks/>
                </p:cNvCxnSpPr>
                <p:nvPr/>
              </p:nvCxnSpPr>
              <p:spPr>
                <a:xfrm>
                  <a:off x="4427220" y="41529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4C41EB89-F0D9-8A39-EB56-E682C8C02A32}"/>
                    </a:ext>
                  </a:extLst>
                </p:cNvPr>
                <p:cNvCxnSpPr>
                  <a:cxnSpLocks/>
                </p:cNvCxnSpPr>
                <p:nvPr/>
              </p:nvCxnSpPr>
              <p:spPr>
                <a:xfrm>
                  <a:off x="4427220" y="454025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6CE25ED6-12DF-C7D4-0103-C65F25846806}"/>
                    </a:ext>
                  </a:extLst>
                </p:cNvPr>
                <p:cNvCxnSpPr>
                  <a:cxnSpLocks/>
                </p:cNvCxnSpPr>
                <p:nvPr/>
              </p:nvCxnSpPr>
              <p:spPr>
                <a:xfrm>
                  <a:off x="4427220" y="49276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5FDBB500-41DD-285F-F254-A49098DD780A}"/>
                    </a:ext>
                  </a:extLst>
                </p:cNvPr>
                <p:cNvCxnSpPr>
                  <a:cxnSpLocks/>
                </p:cNvCxnSpPr>
                <p:nvPr/>
              </p:nvCxnSpPr>
              <p:spPr>
                <a:xfrm>
                  <a:off x="4427220" y="5314950"/>
                  <a:ext cx="749300" cy="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6" name="Group 5">
                <a:extLst>
                  <a:ext uri="{FF2B5EF4-FFF2-40B4-BE49-F238E27FC236}">
                    <a16:creationId xmlns:a16="http://schemas.microsoft.com/office/drawing/2014/main" id="{5DF0F283-F0FF-7999-3629-8AA668703290}"/>
                  </a:ext>
                </a:extLst>
              </p:cNvPr>
              <p:cNvGrpSpPr/>
              <p:nvPr/>
            </p:nvGrpSpPr>
            <p:grpSpPr>
              <a:xfrm flipH="1">
                <a:off x="6804896" y="1836420"/>
                <a:ext cx="1247837" cy="3873500"/>
                <a:chOff x="4427220" y="1828800"/>
                <a:chExt cx="1181100" cy="3873500"/>
              </a:xfrm>
            </p:grpSpPr>
            <p:cxnSp>
              <p:nvCxnSpPr>
                <p:cNvPr id="240" name="Straight Connector 239">
                  <a:extLst>
                    <a:ext uri="{FF2B5EF4-FFF2-40B4-BE49-F238E27FC236}">
                      <a16:creationId xmlns:a16="http://schemas.microsoft.com/office/drawing/2014/main" id="{6719F493-10F0-295E-D94B-6629DEC181F5}"/>
                    </a:ext>
                  </a:extLst>
                </p:cNvPr>
                <p:cNvCxnSpPr>
                  <a:cxnSpLocks/>
                </p:cNvCxnSpPr>
                <p:nvPr/>
              </p:nvCxnSpPr>
              <p:spPr>
                <a:xfrm>
                  <a:off x="4427220" y="18288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1" name="Straight Connector 240">
                  <a:extLst>
                    <a:ext uri="{FF2B5EF4-FFF2-40B4-BE49-F238E27FC236}">
                      <a16:creationId xmlns:a16="http://schemas.microsoft.com/office/drawing/2014/main" id="{47F1D82B-FC61-CA39-EC5D-B37CA0A26041}"/>
                    </a:ext>
                  </a:extLst>
                </p:cNvPr>
                <p:cNvCxnSpPr>
                  <a:cxnSpLocks/>
                </p:cNvCxnSpPr>
                <p:nvPr/>
              </p:nvCxnSpPr>
              <p:spPr>
                <a:xfrm>
                  <a:off x="4427220" y="57023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2" name="Straight Connector 241">
                  <a:extLst>
                    <a:ext uri="{FF2B5EF4-FFF2-40B4-BE49-F238E27FC236}">
                      <a16:creationId xmlns:a16="http://schemas.microsoft.com/office/drawing/2014/main" id="{D8018A06-FEE3-DE17-C26F-472A90BB229D}"/>
                    </a:ext>
                  </a:extLst>
                </p:cNvPr>
                <p:cNvCxnSpPr>
                  <a:cxnSpLocks/>
                </p:cNvCxnSpPr>
                <p:nvPr/>
              </p:nvCxnSpPr>
              <p:spPr>
                <a:xfrm>
                  <a:off x="4427220" y="221615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3" name="Straight Connector 242">
                  <a:extLst>
                    <a:ext uri="{FF2B5EF4-FFF2-40B4-BE49-F238E27FC236}">
                      <a16:creationId xmlns:a16="http://schemas.microsoft.com/office/drawing/2014/main" id="{68C648EB-C218-A14E-0545-ED359F976111}"/>
                    </a:ext>
                  </a:extLst>
                </p:cNvPr>
                <p:cNvCxnSpPr>
                  <a:cxnSpLocks/>
                </p:cNvCxnSpPr>
                <p:nvPr/>
              </p:nvCxnSpPr>
              <p:spPr>
                <a:xfrm>
                  <a:off x="4427220" y="26035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4" name="Straight Connector 243">
                  <a:extLst>
                    <a:ext uri="{FF2B5EF4-FFF2-40B4-BE49-F238E27FC236}">
                      <a16:creationId xmlns:a16="http://schemas.microsoft.com/office/drawing/2014/main" id="{990716A9-EE44-584B-55D9-454F4356D96E}"/>
                    </a:ext>
                  </a:extLst>
                </p:cNvPr>
                <p:cNvCxnSpPr>
                  <a:cxnSpLocks/>
                </p:cNvCxnSpPr>
                <p:nvPr/>
              </p:nvCxnSpPr>
              <p:spPr>
                <a:xfrm>
                  <a:off x="4427220" y="299085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5" name="Straight Connector 244">
                  <a:extLst>
                    <a:ext uri="{FF2B5EF4-FFF2-40B4-BE49-F238E27FC236}">
                      <a16:creationId xmlns:a16="http://schemas.microsoft.com/office/drawing/2014/main" id="{EFD86B8F-335E-B9FC-1E79-6074DB0F515C}"/>
                    </a:ext>
                  </a:extLst>
                </p:cNvPr>
                <p:cNvCxnSpPr>
                  <a:cxnSpLocks/>
                </p:cNvCxnSpPr>
                <p:nvPr/>
              </p:nvCxnSpPr>
              <p:spPr>
                <a:xfrm>
                  <a:off x="4427220" y="33782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6" name="Straight Connector 245">
                  <a:extLst>
                    <a:ext uri="{FF2B5EF4-FFF2-40B4-BE49-F238E27FC236}">
                      <a16:creationId xmlns:a16="http://schemas.microsoft.com/office/drawing/2014/main" id="{42A5342B-E33C-49AC-3045-5474CF968551}"/>
                    </a:ext>
                  </a:extLst>
                </p:cNvPr>
                <p:cNvCxnSpPr>
                  <a:cxnSpLocks/>
                </p:cNvCxnSpPr>
                <p:nvPr/>
              </p:nvCxnSpPr>
              <p:spPr>
                <a:xfrm>
                  <a:off x="4427220" y="3765550"/>
                  <a:ext cx="1181100" cy="0"/>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247" name="Straight Connector 246">
                  <a:extLst>
                    <a:ext uri="{FF2B5EF4-FFF2-40B4-BE49-F238E27FC236}">
                      <a16:creationId xmlns:a16="http://schemas.microsoft.com/office/drawing/2014/main" id="{923079B3-D03C-0E5E-AC91-2961E987592D}"/>
                    </a:ext>
                  </a:extLst>
                </p:cNvPr>
                <p:cNvCxnSpPr>
                  <a:cxnSpLocks/>
                </p:cNvCxnSpPr>
                <p:nvPr/>
              </p:nvCxnSpPr>
              <p:spPr>
                <a:xfrm>
                  <a:off x="4427220" y="41529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8" name="Straight Connector 247">
                  <a:extLst>
                    <a:ext uri="{FF2B5EF4-FFF2-40B4-BE49-F238E27FC236}">
                      <a16:creationId xmlns:a16="http://schemas.microsoft.com/office/drawing/2014/main" id="{63B07919-FA1E-FD10-9C27-68489372F94D}"/>
                    </a:ext>
                  </a:extLst>
                </p:cNvPr>
                <p:cNvCxnSpPr>
                  <a:cxnSpLocks/>
                </p:cNvCxnSpPr>
                <p:nvPr/>
              </p:nvCxnSpPr>
              <p:spPr>
                <a:xfrm>
                  <a:off x="4427220" y="454025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9" name="Straight Connector 248">
                  <a:extLst>
                    <a:ext uri="{FF2B5EF4-FFF2-40B4-BE49-F238E27FC236}">
                      <a16:creationId xmlns:a16="http://schemas.microsoft.com/office/drawing/2014/main" id="{128D8E97-A961-135B-F2C8-6FBE71402E6D}"/>
                    </a:ext>
                  </a:extLst>
                </p:cNvPr>
                <p:cNvCxnSpPr>
                  <a:cxnSpLocks/>
                </p:cNvCxnSpPr>
                <p:nvPr/>
              </p:nvCxnSpPr>
              <p:spPr>
                <a:xfrm>
                  <a:off x="4427220" y="49276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0" name="Straight Connector 249">
                  <a:extLst>
                    <a:ext uri="{FF2B5EF4-FFF2-40B4-BE49-F238E27FC236}">
                      <a16:creationId xmlns:a16="http://schemas.microsoft.com/office/drawing/2014/main" id="{368E7789-F604-E1C0-ABA0-C86A471B56A7}"/>
                    </a:ext>
                  </a:extLst>
                </p:cNvPr>
                <p:cNvCxnSpPr>
                  <a:cxnSpLocks/>
                </p:cNvCxnSpPr>
                <p:nvPr/>
              </p:nvCxnSpPr>
              <p:spPr>
                <a:xfrm>
                  <a:off x="4427220" y="5314950"/>
                  <a:ext cx="749300" cy="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7" name="Group 6">
                <a:extLst>
                  <a:ext uri="{FF2B5EF4-FFF2-40B4-BE49-F238E27FC236}">
                    <a16:creationId xmlns:a16="http://schemas.microsoft.com/office/drawing/2014/main" id="{38F2AC7C-AA39-AC2B-EC99-24D920E5757E}"/>
                  </a:ext>
                </a:extLst>
              </p:cNvPr>
              <p:cNvGrpSpPr/>
              <p:nvPr/>
            </p:nvGrpSpPr>
            <p:grpSpPr>
              <a:xfrm rot="5400000">
                <a:off x="5484729" y="506554"/>
                <a:ext cx="1245403" cy="3873500"/>
                <a:chOff x="4427220" y="1828800"/>
                <a:chExt cx="1181100" cy="3873500"/>
              </a:xfrm>
            </p:grpSpPr>
            <p:cxnSp>
              <p:nvCxnSpPr>
                <p:cNvPr id="229" name="Straight Connector 228">
                  <a:extLst>
                    <a:ext uri="{FF2B5EF4-FFF2-40B4-BE49-F238E27FC236}">
                      <a16:creationId xmlns:a16="http://schemas.microsoft.com/office/drawing/2014/main" id="{FD3BF666-3D75-37E6-2893-2F3889BC9178}"/>
                    </a:ext>
                  </a:extLst>
                </p:cNvPr>
                <p:cNvCxnSpPr>
                  <a:cxnSpLocks/>
                </p:cNvCxnSpPr>
                <p:nvPr/>
              </p:nvCxnSpPr>
              <p:spPr>
                <a:xfrm>
                  <a:off x="4427220" y="18288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0" name="Straight Connector 229">
                  <a:extLst>
                    <a:ext uri="{FF2B5EF4-FFF2-40B4-BE49-F238E27FC236}">
                      <a16:creationId xmlns:a16="http://schemas.microsoft.com/office/drawing/2014/main" id="{CD9BD524-8A27-7072-2345-FB6F6626F48F}"/>
                    </a:ext>
                  </a:extLst>
                </p:cNvPr>
                <p:cNvCxnSpPr>
                  <a:cxnSpLocks/>
                </p:cNvCxnSpPr>
                <p:nvPr/>
              </p:nvCxnSpPr>
              <p:spPr>
                <a:xfrm>
                  <a:off x="4427220" y="57023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1" name="Straight Connector 230">
                  <a:extLst>
                    <a:ext uri="{FF2B5EF4-FFF2-40B4-BE49-F238E27FC236}">
                      <a16:creationId xmlns:a16="http://schemas.microsoft.com/office/drawing/2014/main" id="{6EF27EB6-ADCC-5944-F6EF-54C1DFD3B2D5}"/>
                    </a:ext>
                  </a:extLst>
                </p:cNvPr>
                <p:cNvCxnSpPr>
                  <a:cxnSpLocks/>
                </p:cNvCxnSpPr>
                <p:nvPr/>
              </p:nvCxnSpPr>
              <p:spPr>
                <a:xfrm>
                  <a:off x="4427220" y="221615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2" name="Straight Connector 231">
                  <a:extLst>
                    <a:ext uri="{FF2B5EF4-FFF2-40B4-BE49-F238E27FC236}">
                      <a16:creationId xmlns:a16="http://schemas.microsoft.com/office/drawing/2014/main" id="{5D2F2FA1-22C1-9441-D931-A26F4E95AC8A}"/>
                    </a:ext>
                  </a:extLst>
                </p:cNvPr>
                <p:cNvCxnSpPr>
                  <a:cxnSpLocks/>
                </p:cNvCxnSpPr>
                <p:nvPr/>
              </p:nvCxnSpPr>
              <p:spPr>
                <a:xfrm>
                  <a:off x="4427220" y="26035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3" name="Straight Connector 232">
                  <a:extLst>
                    <a:ext uri="{FF2B5EF4-FFF2-40B4-BE49-F238E27FC236}">
                      <a16:creationId xmlns:a16="http://schemas.microsoft.com/office/drawing/2014/main" id="{99490748-A893-A9D3-56FE-DCE40FC839CD}"/>
                    </a:ext>
                  </a:extLst>
                </p:cNvPr>
                <p:cNvCxnSpPr>
                  <a:cxnSpLocks/>
                </p:cNvCxnSpPr>
                <p:nvPr/>
              </p:nvCxnSpPr>
              <p:spPr>
                <a:xfrm>
                  <a:off x="4427220" y="299085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4" name="Straight Connector 233">
                  <a:extLst>
                    <a:ext uri="{FF2B5EF4-FFF2-40B4-BE49-F238E27FC236}">
                      <a16:creationId xmlns:a16="http://schemas.microsoft.com/office/drawing/2014/main" id="{55C51992-FE19-2F65-E970-8D17DF4AEDB9}"/>
                    </a:ext>
                  </a:extLst>
                </p:cNvPr>
                <p:cNvCxnSpPr>
                  <a:cxnSpLocks/>
                </p:cNvCxnSpPr>
                <p:nvPr/>
              </p:nvCxnSpPr>
              <p:spPr>
                <a:xfrm>
                  <a:off x="4427220" y="33782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5" name="Straight Connector 234">
                  <a:extLst>
                    <a:ext uri="{FF2B5EF4-FFF2-40B4-BE49-F238E27FC236}">
                      <a16:creationId xmlns:a16="http://schemas.microsoft.com/office/drawing/2014/main" id="{2114D9CF-C894-4CD6-556A-D9F7E5729B88}"/>
                    </a:ext>
                  </a:extLst>
                </p:cNvPr>
                <p:cNvCxnSpPr>
                  <a:cxnSpLocks/>
                </p:cNvCxnSpPr>
                <p:nvPr/>
              </p:nvCxnSpPr>
              <p:spPr>
                <a:xfrm>
                  <a:off x="4427220" y="3765550"/>
                  <a:ext cx="1181100" cy="0"/>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236" name="Straight Connector 235">
                  <a:extLst>
                    <a:ext uri="{FF2B5EF4-FFF2-40B4-BE49-F238E27FC236}">
                      <a16:creationId xmlns:a16="http://schemas.microsoft.com/office/drawing/2014/main" id="{06BBD20F-12D9-0991-2911-FF4049B249B2}"/>
                    </a:ext>
                  </a:extLst>
                </p:cNvPr>
                <p:cNvCxnSpPr>
                  <a:cxnSpLocks/>
                </p:cNvCxnSpPr>
                <p:nvPr/>
              </p:nvCxnSpPr>
              <p:spPr>
                <a:xfrm>
                  <a:off x="4427220" y="41529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7" name="Straight Connector 236">
                  <a:extLst>
                    <a:ext uri="{FF2B5EF4-FFF2-40B4-BE49-F238E27FC236}">
                      <a16:creationId xmlns:a16="http://schemas.microsoft.com/office/drawing/2014/main" id="{C47770EF-3C83-29E3-2E7D-17151148C6AD}"/>
                    </a:ext>
                  </a:extLst>
                </p:cNvPr>
                <p:cNvCxnSpPr>
                  <a:cxnSpLocks/>
                </p:cNvCxnSpPr>
                <p:nvPr/>
              </p:nvCxnSpPr>
              <p:spPr>
                <a:xfrm>
                  <a:off x="4427220" y="454025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8" name="Straight Connector 237">
                  <a:extLst>
                    <a:ext uri="{FF2B5EF4-FFF2-40B4-BE49-F238E27FC236}">
                      <a16:creationId xmlns:a16="http://schemas.microsoft.com/office/drawing/2014/main" id="{D1A02C57-1A28-D577-B3C2-BED9F0249647}"/>
                    </a:ext>
                  </a:extLst>
                </p:cNvPr>
                <p:cNvCxnSpPr>
                  <a:cxnSpLocks/>
                </p:cNvCxnSpPr>
                <p:nvPr/>
              </p:nvCxnSpPr>
              <p:spPr>
                <a:xfrm>
                  <a:off x="4427220" y="49276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9" name="Straight Connector 238">
                  <a:extLst>
                    <a:ext uri="{FF2B5EF4-FFF2-40B4-BE49-F238E27FC236}">
                      <a16:creationId xmlns:a16="http://schemas.microsoft.com/office/drawing/2014/main" id="{1EF3AC13-5D4B-81AE-BADF-3C00CAA3BEA1}"/>
                    </a:ext>
                  </a:extLst>
                </p:cNvPr>
                <p:cNvCxnSpPr>
                  <a:cxnSpLocks/>
                </p:cNvCxnSpPr>
                <p:nvPr/>
              </p:nvCxnSpPr>
              <p:spPr>
                <a:xfrm>
                  <a:off x="4427220" y="5314950"/>
                  <a:ext cx="749300" cy="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8" name="Group 7">
                <a:extLst>
                  <a:ext uri="{FF2B5EF4-FFF2-40B4-BE49-F238E27FC236}">
                    <a16:creationId xmlns:a16="http://schemas.microsoft.com/office/drawing/2014/main" id="{BD8864DB-D48E-7C06-992B-B96BE53F458F}"/>
                  </a:ext>
                </a:extLst>
              </p:cNvPr>
              <p:cNvGrpSpPr/>
              <p:nvPr/>
            </p:nvGrpSpPr>
            <p:grpSpPr>
              <a:xfrm rot="5400000" flipH="1">
                <a:off x="5484474" y="3153186"/>
                <a:ext cx="1245421" cy="3873500"/>
                <a:chOff x="4427220" y="1828800"/>
                <a:chExt cx="1181100" cy="3873500"/>
              </a:xfrm>
            </p:grpSpPr>
            <p:cxnSp>
              <p:nvCxnSpPr>
                <p:cNvPr id="9" name="Straight Connector 8">
                  <a:extLst>
                    <a:ext uri="{FF2B5EF4-FFF2-40B4-BE49-F238E27FC236}">
                      <a16:creationId xmlns:a16="http://schemas.microsoft.com/office/drawing/2014/main" id="{57D6D84B-A6F2-294A-53CE-4A0F91845496}"/>
                    </a:ext>
                  </a:extLst>
                </p:cNvPr>
                <p:cNvCxnSpPr>
                  <a:cxnSpLocks/>
                </p:cNvCxnSpPr>
                <p:nvPr/>
              </p:nvCxnSpPr>
              <p:spPr>
                <a:xfrm>
                  <a:off x="4427220" y="18288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60126371-B7AB-DCB5-C5D5-2002BB6CAEF5}"/>
                    </a:ext>
                  </a:extLst>
                </p:cNvPr>
                <p:cNvCxnSpPr>
                  <a:cxnSpLocks/>
                </p:cNvCxnSpPr>
                <p:nvPr/>
              </p:nvCxnSpPr>
              <p:spPr>
                <a:xfrm>
                  <a:off x="4427220" y="57023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15F79BFE-1445-74DE-A917-5DF19D74BD8D}"/>
                    </a:ext>
                  </a:extLst>
                </p:cNvPr>
                <p:cNvCxnSpPr>
                  <a:cxnSpLocks/>
                </p:cNvCxnSpPr>
                <p:nvPr/>
              </p:nvCxnSpPr>
              <p:spPr>
                <a:xfrm>
                  <a:off x="4427220" y="221615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3FEAC46A-0CBD-C6E8-67DD-04A9409D100B}"/>
                    </a:ext>
                  </a:extLst>
                </p:cNvPr>
                <p:cNvCxnSpPr>
                  <a:cxnSpLocks/>
                </p:cNvCxnSpPr>
                <p:nvPr/>
              </p:nvCxnSpPr>
              <p:spPr>
                <a:xfrm>
                  <a:off x="4427220" y="26035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9936B82D-0D48-9B1B-6233-6B012EAF6408}"/>
                    </a:ext>
                  </a:extLst>
                </p:cNvPr>
                <p:cNvCxnSpPr>
                  <a:cxnSpLocks/>
                </p:cNvCxnSpPr>
                <p:nvPr/>
              </p:nvCxnSpPr>
              <p:spPr>
                <a:xfrm>
                  <a:off x="4427220" y="299085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07DE7D23-876A-0BE2-C915-406D264AF0FE}"/>
                    </a:ext>
                  </a:extLst>
                </p:cNvPr>
                <p:cNvCxnSpPr>
                  <a:cxnSpLocks/>
                </p:cNvCxnSpPr>
                <p:nvPr/>
              </p:nvCxnSpPr>
              <p:spPr>
                <a:xfrm>
                  <a:off x="4427220" y="33782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826F22E7-191C-3707-C92D-B01C3304B8B8}"/>
                    </a:ext>
                  </a:extLst>
                </p:cNvPr>
                <p:cNvCxnSpPr>
                  <a:cxnSpLocks/>
                </p:cNvCxnSpPr>
                <p:nvPr/>
              </p:nvCxnSpPr>
              <p:spPr>
                <a:xfrm>
                  <a:off x="4427220" y="3765550"/>
                  <a:ext cx="1181100" cy="0"/>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44BEF58C-DD51-2837-AE00-8D474B968CC9}"/>
                    </a:ext>
                  </a:extLst>
                </p:cNvPr>
                <p:cNvCxnSpPr>
                  <a:cxnSpLocks/>
                </p:cNvCxnSpPr>
                <p:nvPr/>
              </p:nvCxnSpPr>
              <p:spPr>
                <a:xfrm>
                  <a:off x="4427220" y="41529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6" name="Straight Connector 225">
                  <a:extLst>
                    <a:ext uri="{FF2B5EF4-FFF2-40B4-BE49-F238E27FC236}">
                      <a16:creationId xmlns:a16="http://schemas.microsoft.com/office/drawing/2014/main" id="{27628E5F-7FF1-4EB0-443B-E09C221A1714}"/>
                    </a:ext>
                  </a:extLst>
                </p:cNvPr>
                <p:cNvCxnSpPr>
                  <a:cxnSpLocks/>
                </p:cNvCxnSpPr>
                <p:nvPr/>
              </p:nvCxnSpPr>
              <p:spPr>
                <a:xfrm>
                  <a:off x="4427220" y="454025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7" name="Straight Connector 226">
                  <a:extLst>
                    <a:ext uri="{FF2B5EF4-FFF2-40B4-BE49-F238E27FC236}">
                      <a16:creationId xmlns:a16="http://schemas.microsoft.com/office/drawing/2014/main" id="{3116EBC2-59BD-A41E-E6BE-A2321655F589}"/>
                    </a:ext>
                  </a:extLst>
                </p:cNvPr>
                <p:cNvCxnSpPr>
                  <a:cxnSpLocks/>
                </p:cNvCxnSpPr>
                <p:nvPr/>
              </p:nvCxnSpPr>
              <p:spPr>
                <a:xfrm>
                  <a:off x="4427220" y="49276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8" name="Straight Connector 227">
                  <a:extLst>
                    <a:ext uri="{FF2B5EF4-FFF2-40B4-BE49-F238E27FC236}">
                      <a16:creationId xmlns:a16="http://schemas.microsoft.com/office/drawing/2014/main" id="{8D2A5541-7A2E-7BB7-2665-95A122691BFD}"/>
                    </a:ext>
                  </a:extLst>
                </p:cNvPr>
                <p:cNvCxnSpPr>
                  <a:cxnSpLocks/>
                </p:cNvCxnSpPr>
                <p:nvPr/>
              </p:nvCxnSpPr>
              <p:spPr>
                <a:xfrm>
                  <a:off x="4427220" y="5314950"/>
                  <a:ext cx="749300" cy="0"/>
                </a:xfrm>
                <a:prstGeom prst="line">
                  <a:avLst/>
                </a:prstGeom>
              </p:spPr>
              <p:style>
                <a:lnRef idx="1">
                  <a:schemeClr val="accent1"/>
                </a:lnRef>
                <a:fillRef idx="0">
                  <a:schemeClr val="accent1"/>
                </a:fillRef>
                <a:effectRef idx="0">
                  <a:schemeClr val="accent1"/>
                </a:effectRef>
                <a:fontRef idx="minor">
                  <a:schemeClr val="tx1"/>
                </a:fontRef>
              </p:style>
            </p:cxnSp>
          </p:grpSp>
        </p:grpSp>
        <p:grpSp>
          <p:nvGrpSpPr>
            <p:cNvPr id="90" name="Group 89">
              <a:extLst>
                <a:ext uri="{FF2B5EF4-FFF2-40B4-BE49-F238E27FC236}">
                  <a16:creationId xmlns:a16="http://schemas.microsoft.com/office/drawing/2014/main" id="{E84C2CA3-4692-A0CC-7322-E2A8C8673E61}"/>
                </a:ext>
              </a:extLst>
            </p:cNvPr>
            <p:cNvGrpSpPr/>
            <p:nvPr/>
          </p:nvGrpSpPr>
          <p:grpSpPr>
            <a:xfrm flipH="1">
              <a:off x="10010607" y="1878174"/>
              <a:ext cx="335924" cy="2572230"/>
              <a:chOff x="9177170" y="1878658"/>
              <a:chExt cx="335924" cy="2572230"/>
            </a:xfrm>
          </p:grpSpPr>
          <p:cxnSp>
            <p:nvCxnSpPr>
              <p:cNvPr id="91" name="Straight Connector 90">
                <a:extLst>
                  <a:ext uri="{FF2B5EF4-FFF2-40B4-BE49-F238E27FC236}">
                    <a16:creationId xmlns:a16="http://schemas.microsoft.com/office/drawing/2014/main" id="{DFCF9ED8-4E4E-838E-E4CF-30E8F0AFDE0A}"/>
                  </a:ext>
                </a:extLst>
              </p:cNvPr>
              <p:cNvCxnSpPr/>
              <p:nvPr/>
            </p:nvCxnSpPr>
            <p:spPr>
              <a:xfrm flipV="1">
                <a:off x="9511931" y="1878658"/>
                <a:ext cx="0" cy="2571750"/>
              </a:xfrm>
              <a:prstGeom prst="line">
                <a:avLst/>
              </a:prstGeom>
              <a:ln>
                <a:solidFill>
                  <a:srgbClr val="FF0000"/>
                </a:solidFill>
                <a:tailEnd type="triangle"/>
              </a:ln>
            </p:spPr>
            <p:style>
              <a:lnRef idx="3">
                <a:schemeClr val="dk1"/>
              </a:lnRef>
              <a:fillRef idx="0">
                <a:schemeClr val="dk1"/>
              </a:fillRef>
              <a:effectRef idx="2">
                <a:schemeClr val="dk1"/>
              </a:effectRef>
              <a:fontRef idx="minor">
                <a:schemeClr val="tx1"/>
              </a:fontRef>
            </p:style>
          </p:cxnSp>
          <p:cxnSp>
            <p:nvCxnSpPr>
              <p:cNvPr id="92" name="Straight Connector 91">
                <a:extLst>
                  <a:ext uri="{FF2B5EF4-FFF2-40B4-BE49-F238E27FC236}">
                    <a16:creationId xmlns:a16="http://schemas.microsoft.com/office/drawing/2014/main" id="{9B5666A4-6F18-26FF-3021-F332D80E1601}"/>
                  </a:ext>
                </a:extLst>
              </p:cNvPr>
              <p:cNvCxnSpPr>
                <a:cxnSpLocks/>
              </p:cNvCxnSpPr>
              <p:nvPr/>
            </p:nvCxnSpPr>
            <p:spPr>
              <a:xfrm flipH="1" flipV="1">
                <a:off x="9205247" y="3952722"/>
                <a:ext cx="306685" cy="498166"/>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9FBB503C-8391-4642-233A-6AF0DAAF4F93}"/>
                  </a:ext>
                </a:extLst>
              </p:cNvPr>
              <p:cNvCxnSpPr>
                <a:cxnSpLocks/>
              </p:cNvCxnSpPr>
              <p:nvPr/>
            </p:nvCxnSpPr>
            <p:spPr>
              <a:xfrm flipH="1" flipV="1">
                <a:off x="9464803" y="2147735"/>
                <a:ext cx="45244" cy="2302669"/>
              </a:xfrm>
              <a:prstGeom prst="line">
                <a:avLst/>
              </a:prstGeom>
              <a:ln w="12700" cap="sq">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E09F9D9B-971B-2EB9-D57B-A401D54CB0B2}"/>
                  </a:ext>
                </a:extLst>
              </p:cNvPr>
              <p:cNvCxnSpPr>
                <a:cxnSpLocks/>
              </p:cNvCxnSpPr>
              <p:nvPr/>
            </p:nvCxnSpPr>
            <p:spPr>
              <a:xfrm flipH="1">
                <a:off x="9179551" y="2147735"/>
                <a:ext cx="282375" cy="281624"/>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id="{B0F209B0-491A-AC5A-97F6-1AD17442CBED}"/>
                  </a:ext>
                </a:extLst>
              </p:cNvPr>
              <p:cNvCxnSpPr>
                <a:cxnSpLocks/>
              </p:cNvCxnSpPr>
              <p:nvPr/>
            </p:nvCxnSpPr>
            <p:spPr>
              <a:xfrm flipH="1">
                <a:off x="9460529" y="2148269"/>
                <a:ext cx="52565"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9BAE9721-D19C-C05B-AC8C-418304DAA6CD}"/>
                  </a:ext>
                </a:extLst>
              </p:cNvPr>
              <p:cNvCxnSpPr>
                <a:cxnSpLocks/>
              </p:cNvCxnSpPr>
              <p:nvPr/>
            </p:nvCxnSpPr>
            <p:spPr>
              <a:xfrm>
                <a:off x="9177170" y="2429359"/>
                <a:ext cx="28077" cy="1523363"/>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grpSp>
      </p:grpSp>
      <p:sp>
        <p:nvSpPr>
          <p:cNvPr id="224" name="TextBox 223">
            <a:extLst>
              <a:ext uri="{FF2B5EF4-FFF2-40B4-BE49-F238E27FC236}">
                <a16:creationId xmlns:a16="http://schemas.microsoft.com/office/drawing/2014/main" id="{399FEBE7-E965-4813-CA93-3B5B1AA99044}"/>
              </a:ext>
            </a:extLst>
          </p:cNvPr>
          <p:cNvSpPr txBox="1"/>
          <p:nvPr/>
        </p:nvSpPr>
        <p:spPr>
          <a:xfrm>
            <a:off x="4224337" y="1451805"/>
            <a:ext cx="3743326" cy="646331"/>
          </a:xfrm>
          <a:prstGeom prst="rect">
            <a:avLst/>
          </a:prstGeom>
          <a:noFill/>
        </p:spPr>
        <p:txBody>
          <a:bodyPr wrap="square" rtlCol="0">
            <a:spAutoFit/>
          </a:bodyPr>
          <a:lstStyle/>
          <a:p>
            <a:pPr algn="ctr"/>
            <a:r>
              <a:rPr lang="en-NZ" dirty="0"/>
              <a:t>30° opening ricochet angle</a:t>
            </a:r>
          </a:p>
          <a:p>
            <a:pPr algn="ctr"/>
            <a:r>
              <a:rPr lang="en-NZ" dirty="0"/>
              <a:t>Distance 2000m</a:t>
            </a:r>
          </a:p>
        </p:txBody>
      </p:sp>
    </p:spTree>
    <p:extLst>
      <p:ext uri="{BB962C8B-B14F-4D97-AF65-F5344CB8AC3E}">
        <p14:creationId xmlns:p14="http://schemas.microsoft.com/office/powerpoint/2010/main" val="12322885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 name="TextBox 83">
            <a:extLst>
              <a:ext uri="{FF2B5EF4-FFF2-40B4-BE49-F238E27FC236}">
                <a16:creationId xmlns:a16="http://schemas.microsoft.com/office/drawing/2014/main" id="{1D5D8CD9-0164-17A3-30AC-76376AC38861}"/>
              </a:ext>
            </a:extLst>
          </p:cNvPr>
          <p:cNvSpPr txBox="1"/>
          <p:nvPr/>
        </p:nvSpPr>
        <p:spPr>
          <a:xfrm>
            <a:off x="1717211" y="4923202"/>
            <a:ext cx="3455720" cy="307777"/>
          </a:xfrm>
          <a:prstGeom prst="rect">
            <a:avLst/>
          </a:prstGeom>
          <a:noFill/>
        </p:spPr>
        <p:txBody>
          <a:bodyPr wrap="square" rtlCol="0">
            <a:spAutoFit/>
          </a:bodyPr>
          <a:lstStyle/>
          <a:p>
            <a:pPr algn="ctr"/>
            <a:r>
              <a:rPr lang="en-GB" sz="1400" b="1" dirty="0"/>
              <a:t>Hard Surface Impact Distance</a:t>
            </a:r>
          </a:p>
        </p:txBody>
      </p:sp>
      <p:sp>
        <p:nvSpPr>
          <p:cNvPr id="85" name="TextBox 84">
            <a:extLst>
              <a:ext uri="{FF2B5EF4-FFF2-40B4-BE49-F238E27FC236}">
                <a16:creationId xmlns:a16="http://schemas.microsoft.com/office/drawing/2014/main" id="{1E9059FC-EAF3-CB44-5363-E196304D5A30}"/>
              </a:ext>
            </a:extLst>
          </p:cNvPr>
          <p:cNvSpPr txBox="1"/>
          <p:nvPr/>
        </p:nvSpPr>
        <p:spPr>
          <a:xfrm>
            <a:off x="7777985" y="4924594"/>
            <a:ext cx="3455720" cy="523220"/>
          </a:xfrm>
          <a:prstGeom prst="rect">
            <a:avLst/>
          </a:prstGeom>
          <a:noFill/>
        </p:spPr>
        <p:txBody>
          <a:bodyPr wrap="square" rtlCol="0">
            <a:spAutoFit/>
          </a:bodyPr>
          <a:lstStyle/>
          <a:p>
            <a:pPr algn="ctr"/>
            <a:r>
              <a:rPr lang="en-GB" sz="1400" b="1" dirty="0"/>
              <a:t>Ground Surface Impact Distance</a:t>
            </a:r>
          </a:p>
          <a:p>
            <a:pPr algn="ctr"/>
            <a:endParaRPr lang="en-GB" sz="1400" b="1" dirty="0"/>
          </a:p>
        </p:txBody>
      </p:sp>
      <p:sp>
        <p:nvSpPr>
          <p:cNvPr id="4" name="Title 1">
            <a:extLst>
              <a:ext uri="{FF2B5EF4-FFF2-40B4-BE49-F238E27FC236}">
                <a16:creationId xmlns:a16="http://schemas.microsoft.com/office/drawing/2014/main" id="{D2C1ACB5-165C-0DBF-D4AE-C22B83E2934A}"/>
              </a:ext>
            </a:extLst>
          </p:cNvPr>
          <p:cNvSpPr txBox="1">
            <a:spLocks/>
          </p:cNvSpPr>
          <p:nvPr/>
        </p:nvSpPr>
        <p:spPr>
          <a:xfrm>
            <a:off x="0" y="393826"/>
            <a:ext cx="12191997" cy="857225"/>
          </a:xfrm>
          <a:prstGeom prst="rect">
            <a:avLst/>
          </a:prstGeom>
        </p:spPr>
        <p:txBody>
          <a:bodyPr/>
          <a:lstStyle>
            <a:lvl1pPr algn="l" defTabSz="914400" rtl="0" eaLnBrk="1" latinLnBrk="0" hangingPunct="1">
              <a:lnSpc>
                <a:spcPct val="90000"/>
              </a:lnSpc>
              <a:spcBef>
                <a:spcPct val="0"/>
              </a:spcBef>
              <a:buNone/>
              <a:defRPr sz="4400" b="1" i="1" kern="1200">
                <a:solidFill>
                  <a:srgbClr val="053C1E"/>
                </a:solidFill>
                <a:latin typeface="Arial" panose="020B0604020202020204" pitchFamily="34" charset="0"/>
                <a:ea typeface="+mj-ea"/>
                <a:cs typeface="Arial" panose="020B0604020202020204" pitchFamily="34" charset="0"/>
              </a:defRPr>
            </a:lvl1pPr>
          </a:lstStyle>
          <a:p>
            <a:pPr algn="ctr"/>
            <a:r>
              <a:rPr lang="en-GB" sz="3200" b="1" dirty="0"/>
              <a:t>T5 - CENTRERIFLES UP TO .223 INCH/5.56MM</a:t>
            </a:r>
          </a:p>
          <a:p>
            <a:pPr algn="ctr"/>
            <a:r>
              <a:rPr lang="en-GB" sz="3200" b="1" dirty="0"/>
              <a:t>– Single line of fire (</a:t>
            </a:r>
            <a:r>
              <a:rPr lang="en-GB" sz="3200" b="1" dirty="0" err="1"/>
              <a:t>CofF</a:t>
            </a:r>
            <a:r>
              <a:rPr lang="en-GB" sz="3200" b="1" dirty="0"/>
              <a:t> 20 mils)</a:t>
            </a:r>
          </a:p>
          <a:p>
            <a:pPr algn="ctr"/>
            <a:endParaRPr lang="en-GB" sz="3200" b="1" dirty="0"/>
          </a:p>
        </p:txBody>
      </p:sp>
      <p:grpSp>
        <p:nvGrpSpPr>
          <p:cNvPr id="309" name="Group 308">
            <a:extLst>
              <a:ext uri="{FF2B5EF4-FFF2-40B4-BE49-F238E27FC236}">
                <a16:creationId xmlns:a16="http://schemas.microsoft.com/office/drawing/2014/main" id="{391CFD9E-F574-F8DC-EF0C-5ADFFEB271AC}"/>
              </a:ext>
            </a:extLst>
          </p:cNvPr>
          <p:cNvGrpSpPr/>
          <p:nvPr/>
        </p:nvGrpSpPr>
        <p:grpSpPr>
          <a:xfrm>
            <a:off x="7300728" y="1361600"/>
            <a:ext cx="2653714" cy="3273521"/>
            <a:chOff x="7300728" y="1361600"/>
            <a:chExt cx="2653714" cy="3273521"/>
          </a:xfrm>
        </p:grpSpPr>
        <p:grpSp>
          <p:nvGrpSpPr>
            <p:cNvPr id="308" name="Group 307">
              <a:extLst>
                <a:ext uri="{FF2B5EF4-FFF2-40B4-BE49-F238E27FC236}">
                  <a16:creationId xmlns:a16="http://schemas.microsoft.com/office/drawing/2014/main" id="{903E325C-EED6-A6E0-9DEC-072F7BBB175D}"/>
                </a:ext>
              </a:extLst>
            </p:cNvPr>
            <p:cNvGrpSpPr/>
            <p:nvPr/>
          </p:nvGrpSpPr>
          <p:grpSpPr>
            <a:xfrm>
              <a:off x="9055894" y="1361600"/>
              <a:ext cx="898548" cy="3249902"/>
              <a:chOff x="9055894" y="1361600"/>
              <a:chExt cx="898548" cy="3249902"/>
            </a:xfrm>
          </p:grpSpPr>
          <p:cxnSp>
            <p:nvCxnSpPr>
              <p:cNvPr id="152" name="Straight Connector 151">
                <a:extLst>
                  <a:ext uri="{FF2B5EF4-FFF2-40B4-BE49-F238E27FC236}">
                    <a16:creationId xmlns:a16="http://schemas.microsoft.com/office/drawing/2014/main" id="{91414F6D-68C1-2EDE-C499-D781550F715A}"/>
                  </a:ext>
                </a:extLst>
              </p:cNvPr>
              <p:cNvCxnSpPr/>
              <p:nvPr/>
            </p:nvCxnSpPr>
            <p:spPr>
              <a:xfrm flipV="1">
                <a:off x="9504994" y="1361600"/>
                <a:ext cx="0" cy="3238290"/>
              </a:xfrm>
              <a:prstGeom prst="line">
                <a:avLst/>
              </a:prstGeom>
              <a:ln>
                <a:solidFill>
                  <a:srgbClr val="FF0000"/>
                </a:solidFill>
                <a:tailEnd type="triangle"/>
              </a:ln>
            </p:spPr>
            <p:style>
              <a:lnRef idx="3">
                <a:schemeClr val="dk1"/>
              </a:lnRef>
              <a:fillRef idx="0">
                <a:schemeClr val="dk1"/>
              </a:fillRef>
              <a:effectRef idx="2">
                <a:schemeClr val="dk1"/>
              </a:effectRef>
              <a:fontRef idx="minor">
                <a:schemeClr val="tx1"/>
              </a:fontRef>
            </p:style>
          </p:cxnSp>
          <p:cxnSp>
            <p:nvCxnSpPr>
              <p:cNvPr id="153" name="Straight Connector 152">
                <a:extLst>
                  <a:ext uri="{FF2B5EF4-FFF2-40B4-BE49-F238E27FC236}">
                    <a16:creationId xmlns:a16="http://schemas.microsoft.com/office/drawing/2014/main" id="{E9D57DBD-36B2-C8E3-1670-7D12E1B4B738}"/>
                  </a:ext>
                </a:extLst>
              </p:cNvPr>
              <p:cNvCxnSpPr>
                <a:cxnSpLocks/>
              </p:cNvCxnSpPr>
              <p:nvPr/>
            </p:nvCxnSpPr>
            <p:spPr>
              <a:xfrm flipH="1" flipV="1">
                <a:off x="9086588" y="3914475"/>
                <a:ext cx="418216" cy="697027"/>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4" name="Straight Connector 153">
                <a:extLst>
                  <a:ext uri="{FF2B5EF4-FFF2-40B4-BE49-F238E27FC236}">
                    <a16:creationId xmlns:a16="http://schemas.microsoft.com/office/drawing/2014/main" id="{58AA646B-904E-36F3-CF8E-B85CB888F9E9}"/>
                  </a:ext>
                </a:extLst>
              </p:cNvPr>
              <p:cNvCxnSpPr>
                <a:cxnSpLocks/>
              </p:cNvCxnSpPr>
              <p:nvPr/>
            </p:nvCxnSpPr>
            <p:spPr>
              <a:xfrm flipH="1" flipV="1">
                <a:off x="9444465" y="1702712"/>
                <a:ext cx="58854" cy="2893344"/>
              </a:xfrm>
              <a:prstGeom prst="line">
                <a:avLst/>
              </a:prstGeom>
              <a:ln w="9525" cap="sq">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155" name="Straight Connector 154">
                <a:extLst>
                  <a:ext uri="{FF2B5EF4-FFF2-40B4-BE49-F238E27FC236}">
                    <a16:creationId xmlns:a16="http://schemas.microsoft.com/office/drawing/2014/main" id="{E4540BEA-3EEE-01B2-A916-3FAB7D156EDB}"/>
                  </a:ext>
                </a:extLst>
              </p:cNvPr>
              <p:cNvCxnSpPr>
                <a:cxnSpLocks/>
              </p:cNvCxnSpPr>
              <p:nvPr/>
            </p:nvCxnSpPr>
            <p:spPr>
              <a:xfrm flipV="1">
                <a:off x="9508082" y="1702798"/>
                <a:ext cx="62249" cy="2895640"/>
              </a:xfrm>
              <a:prstGeom prst="line">
                <a:avLst/>
              </a:prstGeom>
              <a:ln w="9525" cap="sq">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157" name="Straight Connector 156">
                <a:extLst>
                  <a:ext uri="{FF2B5EF4-FFF2-40B4-BE49-F238E27FC236}">
                    <a16:creationId xmlns:a16="http://schemas.microsoft.com/office/drawing/2014/main" id="{1D033D9B-BCD3-D69B-D29B-0973E5612C10}"/>
                  </a:ext>
                </a:extLst>
              </p:cNvPr>
              <p:cNvCxnSpPr>
                <a:cxnSpLocks/>
              </p:cNvCxnSpPr>
              <p:nvPr/>
            </p:nvCxnSpPr>
            <p:spPr>
              <a:xfrm flipH="1">
                <a:off x="9055894" y="1702797"/>
                <a:ext cx="381620" cy="387941"/>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8" name="Straight Connector 157">
                <a:extLst>
                  <a:ext uri="{FF2B5EF4-FFF2-40B4-BE49-F238E27FC236}">
                    <a16:creationId xmlns:a16="http://schemas.microsoft.com/office/drawing/2014/main" id="{2C24E94A-6B41-8FE2-4623-A0B459810D59}"/>
                  </a:ext>
                </a:extLst>
              </p:cNvPr>
              <p:cNvCxnSpPr>
                <a:cxnSpLocks/>
              </p:cNvCxnSpPr>
              <p:nvPr/>
            </p:nvCxnSpPr>
            <p:spPr>
              <a:xfrm flipH="1">
                <a:off x="9435563" y="1702797"/>
                <a:ext cx="136407" cy="673"/>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9" name="Straight Connector 158">
                <a:extLst>
                  <a:ext uri="{FF2B5EF4-FFF2-40B4-BE49-F238E27FC236}">
                    <a16:creationId xmlns:a16="http://schemas.microsoft.com/office/drawing/2014/main" id="{4C99967A-5D89-3B6B-7F91-E46E915939D3}"/>
                  </a:ext>
                </a:extLst>
              </p:cNvPr>
              <p:cNvCxnSpPr>
                <a:cxnSpLocks/>
              </p:cNvCxnSpPr>
              <p:nvPr/>
            </p:nvCxnSpPr>
            <p:spPr>
              <a:xfrm>
                <a:off x="9058275" y="2088356"/>
                <a:ext cx="28313" cy="182820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307" name="Group 306">
                <a:extLst>
                  <a:ext uri="{FF2B5EF4-FFF2-40B4-BE49-F238E27FC236}">
                    <a16:creationId xmlns:a16="http://schemas.microsoft.com/office/drawing/2014/main" id="{3B9EBAB1-C7C7-97D9-396C-32FFE28A3065}"/>
                  </a:ext>
                </a:extLst>
              </p:cNvPr>
              <p:cNvGrpSpPr/>
              <p:nvPr/>
            </p:nvGrpSpPr>
            <p:grpSpPr>
              <a:xfrm>
                <a:off x="9506030" y="1702797"/>
                <a:ext cx="448412" cy="2905936"/>
                <a:chOff x="9506030" y="1702797"/>
                <a:chExt cx="448412" cy="2905936"/>
              </a:xfrm>
            </p:grpSpPr>
            <p:cxnSp>
              <p:nvCxnSpPr>
                <p:cNvPr id="156" name="Straight Connector 155">
                  <a:extLst>
                    <a:ext uri="{FF2B5EF4-FFF2-40B4-BE49-F238E27FC236}">
                      <a16:creationId xmlns:a16="http://schemas.microsoft.com/office/drawing/2014/main" id="{4BF4B2FA-4CC5-5E51-6DC6-7E3FE8BC142E}"/>
                    </a:ext>
                  </a:extLst>
                </p:cNvPr>
                <p:cNvCxnSpPr>
                  <a:cxnSpLocks/>
                </p:cNvCxnSpPr>
                <p:nvPr/>
              </p:nvCxnSpPr>
              <p:spPr>
                <a:xfrm>
                  <a:off x="9567951" y="1702797"/>
                  <a:ext cx="386491" cy="383178"/>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2" name="Straight Connector 191">
                  <a:extLst>
                    <a:ext uri="{FF2B5EF4-FFF2-40B4-BE49-F238E27FC236}">
                      <a16:creationId xmlns:a16="http://schemas.microsoft.com/office/drawing/2014/main" id="{98DB9085-F198-45C3-D13D-B04248634F7C}"/>
                    </a:ext>
                  </a:extLst>
                </p:cNvPr>
                <p:cNvCxnSpPr>
                  <a:cxnSpLocks/>
                </p:cNvCxnSpPr>
                <p:nvPr/>
              </p:nvCxnSpPr>
              <p:spPr>
                <a:xfrm flipH="1">
                  <a:off x="9925102" y="2081213"/>
                  <a:ext cx="28523" cy="1841584"/>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3" name="Straight Connector 192">
                  <a:extLst>
                    <a:ext uri="{FF2B5EF4-FFF2-40B4-BE49-F238E27FC236}">
                      <a16:creationId xmlns:a16="http://schemas.microsoft.com/office/drawing/2014/main" id="{AD1D3710-4FDD-D801-3119-2B408D25140E}"/>
                    </a:ext>
                  </a:extLst>
                </p:cNvPr>
                <p:cNvCxnSpPr>
                  <a:cxnSpLocks/>
                </p:cNvCxnSpPr>
                <p:nvPr/>
              </p:nvCxnSpPr>
              <p:spPr>
                <a:xfrm flipH="1">
                  <a:off x="9506030" y="3922798"/>
                  <a:ext cx="421153" cy="685935"/>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grpSp>
        </p:grpSp>
        <p:grpSp>
          <p:nvGrpSpPr>
            <p:cNvPr id="5" name="Group 4">
              <a:extLst>
                <a:ext uri="{FF2B5EF4-FFF2-40B4-BE49-F238E27FC236}">
                  <a16:creationId xmlns:a16="http://schemas.microsoft.com/office/drawing/2014/main" id="{01F0C747-2E31-4E61-A594-1E85C3351AAC}"/>
                </a:ext>
              </a:extLst>
            </p:cNvPr>
            <p:cNvGrpSpPr>
              <a:grpSpLocks noChangeAspect="1"/>
            </p:cNvGrpSpPr>
            <p:nvPr/>
          </p:nvGrpSpPr>
          <p:grpSpPr>
            <a:xfrm>
              <a:off x="7300728" y="3486796"/>
              <a:ext cx="1148010" cy="1148325"/>
              <a:chOff x="4161754" y="1820602"/>
              <a:chExt cx="3893326" cy="3894398"/>
            </a:xfrm>
          </p:grpSpPr>
          <p:sp>
            <p:nvSpPr>
              <p:cNvPr id="8" name="Rectangle 7">
                <a:extLst>
                  <a:ext uri="{FF2B5EF4-FFF2-40B4-BE49-F238E27FC236}">
                    <a16:creationId xmlns:a16="http://schemas.microsoft.com/office/drawing/2014/main" id="{6923F885-161B-0FB3-D609-3C9ECDE8BD50}"/>
                  </a:ext>
                </a:extLst>
              </p:cNvPr>
              <p:cNvSpPr/>
              <p:nvPr/>
            </p:nvSpPr>
            <p:spPr>
              <a:xfrm>
                <a:off x="4168880" y="1828800"/>
                <a:ext cx="3886200" cy="3886200"/>
              </a:xfrm>
              <a:prstGeom prst="rect">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9" name="Group 8">
                <a:extLst>
                  <a:ext uri="{FF2B5EF4-FFF2-40B4-BE49-F238E27FC236}">
                    <a16:creationId xmlns:a16="http://schemas.microsoft.com/office/drawing/2014/main" id="{E13BB57B-546A-7C30-FEF4-252D5EE36CA9}"/>
                  </a:ext>
                </a:extLst>
              </p:cNvPr>
              <p:cNvGrpSpPr/>
              <p:nvPr/>
            </p:nvGrpSpPr>
            <p:grpSpPr>
              <a:xfrm>
                <a:off x="4161754" y="1836174"/>
                <a:ext cx="1247837" cy="3873500"/>
                <a:chOff x="4427220" y="1828800"/>
                <a:chExt cx="1181100" cy="3873500"/>
              </a:xfrm>
            </p:grpSpPr>
            <p:cxnSp>
              <p:nvCxnSpPr>
                <p:cNvPr id="36" name="Straight Connector 35">
                  <a:extLst>
                    <a:ext uri="{FF2B5EF4-FFF2-40B4-BE49-F238E27FC236}">
                      <a16:creationId xmlns:a16="http://schemas.microsoft.com/office/drawing/2014/main" id="{30B0D4E6-76B6-2F63-7BB6-1C32F114CBE7}"/>
                    </a:ext>
                  </a:extLst>
                </p:cNvPr>
                <p:cNvCxnSpPr>
                  <a:cxnSpLocks/>
                </p:cNvCxnSpPr>
                <p:nvPr/>
              </p:nvCxnSpPr>
              <p:spPr>
                <a:xfrm>
                  <a:off x="4427220" y="18288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56E257CC-0A7B-5161-8C2C-0BC60C1F8F3B}"/>
                    </a:ext>
                  </a:extLst>
                </p:cNvPr>
                <p:cNvCxnSpPr>
                  <a:cxnSpLocks/>
                </p:cNvCxnSpPr>
                <p:nvPr/>
              </p:nvCxnSpPr>
              <p:spPr>
                <a:xfrm>
                  <a:off x="4427220" y="57023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07EA71F3-CD69-163D-1395-F7379546E2CC}"/>
                    </a:ext>
                  </a:extLst>
                </p:cNvPr>
                <p:cNvCxnSpPr>
                  <a:cxnSpLocks/>
                </p:cNvCxnSpPr>
                <p:nvPr/>
              </p:nvCxnSpPr>
              <p:spPr>
                <a:xfrm>
                  <a:off x="4427220" y="221615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B1CB9B98-9A95-4800-6C7F-893DE01CD160}"/>
                    </a:ext>
                  </a:extLst>
                </p:cNvPr>
                <p:cNvCxnSpPr>
                  <a:cxnSpLocks/>
                </p:cNvCxnSpPr>
                <p:nvPr/>
              </p:nvCxnSpPr>
              <p:spPr>
                <a:xfrm>
                  <a:off x="4427220" y="26035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3703244D-1744-6C33-5F3C-7A4FD1D718EA}"/>
                    </a:ext>
                  </a:extLst>
                </p:cNvPr>
                <p:cNvCxnSpPr>
                  <a:cxnSpLocks/>
                </p:cNvCxnSpPr>
                <p:nvPr/>
              </p:nvCxnSpPr>
              <p:spPr>
                <a:xfrm>
                  <a:off x="4427220" y="299085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C9BD8C56-3658-562E-0949-5051B3F34039}"/>
                    </a:ext>
                  </a:extLst>
                </p:cNvPr>
                <p:cNvCxnSpPr>
                  <a:cxnSpLocks/>
                </p:cNvCxnSpPr>
                <p:nvPr/>
              </p:nvCxnSpPr>
              <p:spPr>
                <a:xfrm>
                  <a:off x="4427220" y="33782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72FB7036-BBCA-8947-84C8-2FEB7DFF9F56}"/>
                    </a:ext>
                  </a:extLst>
                </p:cNvPr>
                <p:cNvCxnSpPr>
                  <a:cxnSpLocks/>
                </p:cNvCxnSpPr>
                <p:nvPr/>
              </p:nvCxnSpPr>
              <p:spPr>
                <a:xfrm>
                  <a:off x="4427220" y="3765550"/>
                  <a:ext cx="1181100" cy="0"/>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A6C78E44-5213-5BA0-F39B-2FF19289ABA1}"/>
                    </a:ext>
                  </a:extLst>
                </p:cNvPr>
                <p:cNvCxnSpPr>
                  <a:cxnSpLocks/>
                </p:cNvCxnSpPr>
                <p:nvPr/>
              </p:nvCxnSpPr>
              <p:spPr>
                <a:xfrm>
                  <a:off x="4427220" y="41529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4ED12E7F-0DB8-6695-9808-00BE25B9BCFD}"/>
                    </a:ext>
                  </a:extLst>
                </p:cNvPr>
                <p:cNvCxnSpPr>
                  <a:cxnSpLocks/>
                </p:cNvCxnSpPr>
                <p:nvPr/>
              </p:nvCxnSpPr>
              <p:spPr>
                <a:xfrm>
                  <a:off x="4427220" y="454025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C85228D2-2E13-26E5-B7C3-9700B7275B2A}"/>
                    </a:ext>
                  </a:extLst>
                </p:cNvPr>
                <p:cNvCxnSpPr>
                  <a:cxnSpLocks/>
                </p:cNvCxnSpPr>
                <p:nvPr/>
              </p:nvCxnSpPr>
              <p:spPr>
                <a:xfrm>
                  <a:off x="4427220" y="49276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2CA69939-3976-572F-61E5-C2F056F41A9D}"/>
                    </a:ext>
                  </a:extLst>
                </p:cNvPr>
                <p:cNvCxnSpPr>
                  <a:cxnSpLocks/>
                </p:cNvCxnSpPr>
                <p:nvPr/>
              </p:nvCxnSpPr>
              <p:spPr>
                <a:xfrm>
                  <a:off x="4427220" y="5314950"/>
                  <a:ext cx="749300" cy="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13" name="Group 12">
                <a:extLst>
                  <a:ext uri="{FF2B5EF4-FFF2-40B4-BE49-F238E27FC236}">
                    <a16:creationId xmlns:a16="http://schemas.microsoft.com/office/drawing/2014/main" id="{7B0D8A81-D259-B7D8-8420-816FC2FA6DA5}"/>
                  </a:ext>
                </a:extLst>
              </p:cNvPr>
              <p:cNvGrpSpPr/>
              <p:nvPr/>
            </p:nvGrpSpPr>
            <p:grpSpPr>
              <a:xfrm flipH="1">
                <a:off x="6804896" y="1836420"/>
                <a:ext cx="1247837" cy="3873500"/>
                <a:chOff x="4427220" y="1828800"/>
                <a:chExt cx="1181100" cy="3873500"/>
              </a:xfrm>
            </p:grpSpPr>
            <p:cxnSp>
              <p:nvCxnSpPr>
                <p:cNvPr id="246" name="Straight Connector 245">
                  <a:extLst>
                    <a:ext uri="{FF2B5EF4-FFF2-40B4-BE49-F238E27FC236}">
                      <a16:creationId xmlns:a16="http://schemas.microsoft.com/office/drawing/2014/main" id="{7EA38072-F293-F54A-FD4F-9A4523CEBA2F}"/>
                    </a:ext>
                  </a:extLst>
                </p:cNvPr>
                <p:cNvCxnSpPr>
                  <a:cxnSpLocks/>
                </p:cNvCxnSpPr>
                <p:nvPr/>
              </p:nvCxnSpPr>
              <p:spPr>
                <a:xfrm>
                  <a:off x="4427220" y="18288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7" name="Straight Connector 246">
                  <a:extLst>
                    <a:ext uri="{FF2B5EF4-FFF2-40B4-BE49-F238E27FC236}">
                      <a16:creationId xmlns:a16="http://schemas.microsoft.com/office/drawing/2014/main" id="{C8388C73-5787-6A9B-2A66-EDA8E25822D6}"/>
                    </a:ext>
                  </a:extLst>
                </p:cNvPr>
                <p:cNvCxnSpPr>
                  <a:cxnSpLocks/>
                </p:cNvCxnSpPr>
                <p:nvPr/>
              </p:nvCxnSpPr>
              <p:spPr>
                <a:xfrm>
                  <a:off x="4427220" y="57023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8" name="Straight Connector 247">
                  <a:extLst>
                    <a:ext uri="{FF2B5EF4-FFF2-40B4-BE49-F238E27FC236}">
                      <a16:creationId xmlns:a16="http://schemas.microsoft.com/office/drawing/2014/main" id="{AF21294D-5727-8022-8B73-020AB8911CFC}"/>
                    </a:ext>
                  </a:extLst>
                </p:cNvPr>
                <p:cNvCxnSpPr>
                  <a:cxnSpLocks/>
                </p:cNvCxnSpPr>
                <p:nvPr/>
              </p:nvCxnSpPr>
              <p:spPr>
                <a:xfrm>
                  <a:off x="4427220" y="221615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9" name="Straight Connector 248">
                  <a:extLst>
                    <a:ext uri="{FF2B5EF4-FFF2-40B4-BE49-F238E27FC236}">
                      <a16:creationId xmlns:a16="http://schemas.microsoft.com/office/drawing/2014/main" id="{49B8D075-21A3-B496-10DD-99BAA611B057}"/>
                    </a:ext>
                  </a:extLst>
                </p:cNvPr>
                <p:cNvCxnSpPr>
                  <a:cxnSpLocks/>
                </p:cNvCxnSpPr>
                <p:nvPr/>
              </p:nvCxnSpPr>
              <p:spPr>
                <a:xfrm>
                  <a:off x="4427220" y="26035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0" name="Straight Connector 249">
                  <a:extLst>
                    <a:ext uri="{FF2B5EF4-FFF2-40B4-BE49-F238E27FC236}">
                      <a16:creationId xmlns:a16="http://schemas.microsoft.com/office/drawing/2014/main" id="{577938D6-2C73-A170-204C-1D39897AE4EC}"/>
                    </a:ext>
                  </a:extLst>
                </p:cNvPr>
                <p:cNvCxnSpPr>
                  <a:cxnSpLocks/>
                </p:cNvCxnSpPr>
                <p:nvPr/>
              </p:nvCxnSpPr>
              <p:spPr>
                <a:xfrm>
                  <a:off x="4427220" y="299085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1" name="Straight Connector 250">
                  <a:extLst>
                    <a:ext uri="{FF2B5EF4-FFF2-40B4-BE49-F238E27FC236}">
                      <a16:creationId xmlns:a16="http://schemas.microsoft.com/office/drawing/2014/main" id="{B20562DD-2955-1E4E-C1AD-A95FBC529F39}"/>
                    </a:ext>
                  </a:extLst>
                </p:cNvPr>
                <p:cNvCxnSpPr>
                  <a:cxnSpLocks/>
                </p:cNvCxnSpPr>
                <p:nvPr/>
              </p:nvCxnSpPr>
              <p:spPr>
                <a:xfrm>
                  <a:off x="4427220" y="33782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2" name="Straight Connector 251">
                  <a:extLst>
                    <a:ext uri="{FF2B5EF4-FFF2-40B4-BE49-F238E27FC236}">
                      <a16:creationId xmlns:a16="http://schemas.microsoft.com/office/drawing/2014/main" id="{13C0227E-8881-E909-4FCA-B0BC61D7E7D0}"/>
                    </a:ext>
                  </a:extLst>
                </p:cNvPr>
                <p:cNvCxnSpPr>
                  <a:cxnSpLocks/>
                </p:cNvCxnSpPr>
                <p:nvPr/>
              </p:nvCxnSpPr>
              <p:spPr>
                <a:xfrm>
                  <a:off x="4427220" y="3765550"/>
                  <a:ext cx="1181100" cy="0"/>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253" name="Straight Connector 252">
                  <a:extLst>
                    <a:ext uri="{FF2B5EF4-FFF2-40B4-BE49-F238E27FC236}">
                      <a16:creationId xmlns:a16="http://schemas.microsoft.com/office/drawing/2014/main" id="{C30E7088-38C5-5D36-69C3-1CAF2B27D21C}"/>
                    </a:ext>
                  </a:extLst>
                </p:cNvPr>
                <p:cNvCxnSpPr>
                  <a:cxnSpLocks/>
                </p:cNvCxnSpPr>
                <p:nvPr/>
              </p:nvCxnSpPr>
              <p:spPr>
                <a:xfrm>
                  <a:off x="4427220" y="41529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4" name="Straight Connector 253">
                  <a:extLst>
                    <a:ext uri="{FF2B5EF4-FFF2-40B4-BE49-F238E27FC236}">
                      <a16:creationId xmlns:a16="http://schemas.microsoft.com/office/drawing/2014/main" id="{D95EF7C2-6051-00D2-880C-1BD37F894E78}"/>
                    </a:ext>
                  </a:extLst>
                </p:cNvPr>
                <p:cNvCxnSpPr>
                  <a:cxnSpLocks/>
                </p:cNvCxnSpPr>
                <p:nvPr/>
              </p:nvCxnSpPr>
              <p:spPr>
                <a:xfrm>
                  <a:off x="4427220" y="454025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5" name="Straight Connector 254">
                  <a:extLst>
                    <a:ext uri="{FF2B5EF4-FFF2-40B4-BE49-F238E27FC236}">
                      <a16:creationId xmlns:a16="http://schemas.microsoft.com/office/drawing/2014/main" id="{6DCDE545-15EB-8AD7-3324-6F06DC23474C}"/>
                    </a:ext>
                  </a:extLst>
                </p:cNvPr>
                <p:cNvCxnSpPr>
                  <a:cxnSpLocks/>
                </p:cNvCxnSpPr>
                <p:nvPr/>
              </p:nvCxnSpPr>
              <p:spPr>
                <a:xfrm>
                  <a:off x="4427220" y="49276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85F01E94-0D32-85E0-1F8C-920B83065728}"/>
                    </a:ext>
                  </a:extLst>
                </p:cNvPr>
                <p:cNvCxnSpPr>
                  <a:cxnSpLocks/>
                </p:cNvCxnSpPr>
                <p:nvPr/>
              </p:nvCxnSpPr>
              <p:spPr>
                <a:xfrm>
                  <a:off x="4427220" y="5314950"/>
                  <a:ext cx="749300" cy="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14" name="Group 13">
                <a:extLst>
                  <a:ext uri="{FF2B5EF4-FFF2-40B4-BE49-F238E27FC236}">
                    <a16:creationId xmlns:a16="http://schemas.microsoft.com/office/drawing/2014/main" id="{98107B40-A4D7-8391-F641-66836B43CF33}"/>
                  </a:ext>
                </a:extLst>
              </p:cNvPr>
              <p:cNvGrpSpPr/>
              <p:nvPr/>
            </p:nvGrpSpPr>
            <p:grpSpPr>
              <a:xfrm rot="5400000">
                <a:off x="5484729" y="506554"/>
                <a:ext cx="1245403" cy="3873500"/>
                <a:chOff x="4427220" y="1828800"/>
                <a:chExt cx="1181100" cy="3873500"/>
              </a:xfrm>
            </p:grpSpPr>
            <p:cxnSp>
              <p:nvCxnSpPr>
                <p:cNvPr id="235" name="Straight Connector 234">
                  <a:extLst>
                    <a:ext uri="{FF2B5EF4-FFF2-40B4-BE49-F238E27FC236}">
                      <a16:creationId xmlns:a16="http://schemas.microsoft.com/office/drawing/2014/main" id="{2B100AA4-7D69-9E7C-9182-07B42FADC86D}"/>
                    </a:ext>
                  </a:extLst>
                </p:cNvPr>
                <p:cNvCxnSpPr>
                  <a:cxnSpLocks/>
                </p:cNvCxnSpPr>
                <p:nvPr/>
              </p:nvCxnSpPr>
              <p:spPr>
                <a:xfrm>
                  <a:off x="4427220" y="18288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6" name="Straight Connector 235">
                  <a:extLst>
                    <a:ext uri="{FF2B5EF4-FFF2-40B4-BE49-F238E27FC236}">
                      <a16:creationId xmlns:a16="http://schemas.microsoft.com/office/drawing/2014/main" id="{9A9FE5A8-73B3-33CA-E747-3530A384E4B3}"/>
                    </a:ext>
                  </a:extLst>
                </p:cNvPr>
                <p:cNvCxnSpPr>
                  <a:cxnSpLocks/>
                </p:cNvCxnSpPr>
                <p:nvPr/>
              </p:nvCxnSpPr>
              <p:spPr>
                <a:xfrm>
                  <a:off x="4427220" y="57023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7" name="Straight Connector 236">
                  <a:extLst>
                    <a:ext uri="{FF2B5EF4-FFF2-40B4-BE49-F238E27FC236}">
                      <a16:creationId xmlns:a16="http://schemas.microsoft.com/office/drawing/2014/main" id="{715A5E5C-FF6A-9B3E-690B-620894EAFCC6}"/>
                    </a:ext>
                  </a:extLst>
                </p:cNvPr>
                <p:cNvCxnSpPr>
                  <a:cxnSpLocks/>
                </p:cNvCxnSpPr>
                <p:nvPr/>
              </p:nvCxnSpPr>
              <p:spPr>
                <a:xfrm>
                  <a:off x="4427220" y="221615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8" name="Straight Connector 237">
                  <a:extLst>
                    <a:ext uri="{FF2B5EF4-FFF2-40B4-BE49-F238E27FC236}">
                      <a16:creationId xmlns:a16="http://schemas.microsoft.com/office/drawing/2014/main" id="{A9459DD7-F920-BA81-7441-59E67A73DB78}"/>
                    </a:ext>
                  </a:extLst>
                </p:cNvPr>
                <p:cNvCxnSpPr>
                  <a:cxnSpLocks/>
                </p:cNvCxnSpPr>
                <p:nvPr/>
              </p:nvCxnSpPr>
              <p:spPr>
                <a:xfrm>
                  <a:off x="4427220" y="26035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9" name="Straight Connector 238">
                  <a:extLst>
                    <a:ext uri="{FF2B5EF4-FFF2-40B4-BE49-F238E27FC236}">
                      <a16:creationId xmlns:a16="http://schemas.microsoft.com/office/drawing/2014/main" id="{5B391106-A810-B21C-2673-397C1EC2E689}"/>
                    </a:ext>
                  </a:extLst>
                </p:cNvPr>
                <p:cNvCxnSpPr>
                  <a:cxnSpLocks/>
                </p:cNvCxnSpPr>
                <p:nvPr/>
              </p:nvCxnSpPr>
              <p:spPr>
                <a:xfrm>
                  <a:off x="4427220" y="299085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0" name="Straight Connector 239">
                  <a:extLst>
                    <a:ext uri="{FF2B5EF4-FFF2-40B4-BE49-F238E27FC236}">
                      <a16:creationId xmlns:a16="http://schemas.microsoft.com/office/drawing/2014/main" id="{FA2DFDD4-5B39-5D53-CAD2-20305FC70ABB}"/>
                    </a:ext>
                  </a:extLst>
                </p:cNvPr>
                <p:cNvCxnSpPr>
                  <a:cxnSpLocks/>
                </p:cNvCxnSpPr>
                <p:nvPr/>
              </p:nvCxnSpPr>
              <p:spPr>
                <a:xfrm>
                  <a:off x="4427220" y="33782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1" name="Straight Connector 240">
                  <a:extLst>
                    <a:ext uri="{FF2B5EF4-FFF2-40B4-BE49-F238E27FC236}">
                      <a16:creationId xmlns:a16="http://schemas.microsoft.com/office/drawing/2014/main" id="{49F808E1-3857-9064-37B5-C4C7380A37D0}"/>
                    </a:ext>
                  </a:extLst>
                </p:cNvPr>
                <p:cNvCxnSpPr>
                  <a:cxnSpLocks/>
                </p:cNvCxnSpPr>
                <p:nvPr/>
              </p:nvCxnSpPr>
              <p:spPr>
                <a:xfrm>
                  <a:off x="4427220" y="3765550"/>
                  <a:ext cx="1181100" cy="0"/>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242" name="Straight Connector 241">
                  <a:extLst>
                    <a:ext uri="{FF2B5EF4-FFF2-40B4-BE49-F238E27FC236}">
                      <a16:creationId xmlns:a16="http://schemas.microsoft.com/office/drawing/2014/main" id="{8ABAC766-5FD8-DB01-6108-88ADE9569220}"/>
                    </a:ext>
                  </a:extLst>
                </p:cNvPr>
                <p:cNvCxnSpPr>
                  <a:cxnSpLocks/>
                </p:cNvCxnSpPr>
                <p:nvPr/>
              </p:nvCxnSpPr>
              <p:spPr>
                <a:xfrm>
                  <a:off x="4427220" y="41529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3" name="Straight Connector 242">
                  <a:extLst>
                    <a:ext uri="{FF2B5EF4-FFF2-40B4-BE49-F238E27FC236}">
                      <a16:creationId xmlns:a16="http://schemas.microsoft.com/office/drawing/2014/main" id="{62970480-673A-ADAD-C781-753998813483}"/>
                    </a:ext>
                  </a:extLst>
                </p:cNvPr>
                <p:cNvCxnSpPr>
                  <a:cxnSpLocks/>
                </p:cNvCxnSpPr>
                <p:nvPr/>
              </p:nvCxnSpPr>
              <p:spPr>
                <a:xfrm>
                  <a:off x="4427220" y="454025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4" name="Straight Connector 243">
                  <a:extLst>
                    <a:ext uri="{FF2B5EF4-FFF2-40B4-BE49-F238E27FC236}">
                      <a16:creationId xmlns:a16="http://schemas.microsoft.com/office/drawing/2014/main" id="{8E7D6897-939C-6B21-B53F-3EB76A6BD903}"/>
                    </a:ext>
                  </a:extLst>
                </p:cNvPr>
                <p:cNvCxnSpPr>
                  <a:cxnSpLocks/>
                </p:cNvCxnSpPr>
                <p:nvPr/>
              </p:nvCxnSpPr>
              <p:spPr>
                <a:xfrm>
                  <a:off x="4427220" y="49276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5" name="Straight Connector 244">
                  <a:extLst>
                    <a:ext uri="{FF2B5EF4-FFF2-40B4-BE49-F238E27FC236}">
                      <a16:creationId xmlns:a16="http://schemas.microsoft.com/office/drawing/2014/main" id="{3019519F-CD68-FE18-64F3-9ECE9DE69274}"/>
                    </a:ext>
                  </a:extLst>
                </p:cNvPr>
                <p:cNvCxnSpPr>
                  <a:cxnSpLocks/>
                </p:cNvCxnSpPr>
                <p:nvPr/>
              </p:nvCxnSpPr>
              <p:spPr>
                <a:xfrm>
                  <a:off x="4427220" y="5314950"/>
                  <a:ext cx="749300" cy="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3A06A76E-CA47-C659-CE65-1F5FE4D1D626}"/>
                  </a:ext>
                </a:extLst>
              </p:cNvPr>
              <p:cNvGrpSpPr/>
              <p:nvPr/>
            </p:nvGrpSpPr>
            <p:grpSpPr>
              <a:xfrm rot="5400000" flipH="1">
                <a:off x="5484474" y="3153186"/>
                <a:ext cx="1245421" cy="3873500"/>
                <a:chOff x="4427220" y="1828800"/>
                <a:chExt cx="1181100" cy="3873500"/>
              </a:xfrm>
            </p:grpSpPr>
            <p:cxnSp>
              <p:nvCxnSpPr>
                <p:cNvPr id="26" name="Straight Connector 25">
                  <a:extLst>
                    <a:ext uri="{FF2B5EF4-FFF2-40B4-BE49-F238E27FC236}">
                      <a16:creationId xmlns:a16="http://schemas.microsoft.com/office/drawing/2014/main" id="{67205C20-5A7E-7F7A-A095-8E0B62F1AABC}"/>
                    </a:ext>
                  </a:extLst>
                </p:cNvPr>
                <p:cNvCxnSpPr>
                  <a:cxnSpLocks/>
                </p:cNvCxnSpPr>
                <p:nvPr/>
              </p:nvCxnSpPr>
              <p:spPr>
                <a:xfrm>
                  <a:off x="4427220" y="18288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AD06584A-318F-D4C2-46F2-0A5C80F9F893}"/>
                    </a:ext>
                  </a:extLst>
                </p:cNvPr>
                <p:cNvCxnSpPr>
                  <a:cxnSpLocks/>
                </p:cNvCxnSpPr>
                <p:nvPr/>
              </p:nvCxnSpPr>
              <p:spPr>
                <a:xfrm>
                  <a:off x="4427220" y="57023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6" name="Straight Connector 225">
                  <a:extLst>
                    <a:ext uri="{FF2B5EF4-FFF2-40B4-BE49-F238E27FC236}">
                      <a16:creationId xmlns:a16="http://schemas.microsoft.com/office/drawing/2014/main" id="{74877370-2B48-A5FB-2B7C-724B805E54BF}"/>
                    </a:ext>
                  </a:extLst>
                </p:cNvPr>
                <p:cNvCxnSpPr>
                  <a:cxnSpLocks/>
                </p:cNvCxnSpPr>
                <p:nvPr/>
              </p:nvCxnSpPr>
              <p:spPr>
                <a:xfrm>
                  <a:off x="4427220" y="221615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7" name="Straight Connector 226">
                  <a:extLst>
                    <a:ext uri="{FF2B5EF4-FFF2-40B4-BE49-F238E27FC236}">
                      <a16:creationId xmlns:a16="http://schemas.microsoft.com/office/drawing/2014/main" id="{0594449C-2496-6346-AFAE-2D79DD485CA8}"/>
                    </a:ext>
                  </a:extLst>
                </p:cNvPr>
                <p:cNvCxnSpPr>
                  <a:cxnSpLocks/>
                </p:cNvCxnSpPr>
                <p:nvPr/>
              </p:nvCxnSpPr>
              <p:spPr>
                <a:xfrm>
                  <a:off x="4427220" y="26035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8" name="Straight Connector 227">
                  <a:extLst>
                    <a:ext uri="{FF2B5EF4-FFF2-40B4-BE49-F238E27FC236}">
                      <a16:creationId xmlns:a16="http://schemas.microsoft.com/office/drawing/2014/main" id="{00A4DE5A-7D1B-6DEB-BAA9-F1DC4D574AEC}"/>
                    </a:ext>
                  </a:extLst>
                </p:cNvPr>
                <p:cNvCxnSpPr>
                  <a:cxnSpLocks/>
                </p:cNvCxnSpPr>
                <p:nvPr/>
              </p:nvCxnSpPr>
              <p:spPr>
                <a:xfrm>
                  <a:off x="4427220" y="299085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9" name="Straight Connector 228">
                  <a:extLst>
                    <a:ext uri="{FF2B5EF4-FFF2-40B4-BE49-F238E27FC236}">
                      <a16:creationId xmlns:a16="http://schemas.microsoft.com/office/drawing/2014/main" id="{F64B8DFC-4EE5-61C0-299A-E917A4F5D40B}"/>
                    </a:ext>
                  </a:extLst>
                </p:cNvPr>
                <p:cNvCxnSpPr>
                  <a:cxnSpLocks/>
                </p:cNvCxnSpPr>
                <p:nvPr/>
              </p:nvCxnSpPr>
              <p:spPr>
                <a:xfrm>
                  <a:off x="4427220" y="33782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0" name="Straight Connector 229">
                  <a:extLst>
                    <a:ext uri="{FF2B5EF4-FFF2-40B4-BE49-F238E27FC236}">
                      <a16:creationId xmlns:a16="http://schemas.microsoft.com/office/drawing/2014/main" id="{5C41270A-BC55-85B7-2DBA-8026FC7E474F}"/>
                    </a:ext>
                  </a:extLst>
                </p:cNvPr>
                <p:cNvCxnSpPr>
                  <a:cxnSpLocks/>
                </p:cNvCxnSpPr>
                <p:nvPr/>
              </p:nvCxnSpPr>
              <p:spPr>
                <a:xfrm>
                  <a:off x="4427220" y="3765550"/>
                  <a:ext cx="1181100" cy="0"/>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231" name="Straight Connector 230">
                  <a:extLst>
                    <a:ext uri="{FF2B5EF4-FFF2-40B4-BE49-F238E27FC236}">
                      <a16:creationId xmlns:a16="http://schemas.microsoft.com/office/drawing/2014/main" id="{944BF304-56E0-42D5-A4EE-66212C326F9B}"/>
                    </a:ext>
                  </a:extLst>
                </p:cNvPr>
                <p:cNvCxnSpPr>
                  <a:cxnSpLocks/>
                </p:cNvCxnSpPr>
                <p:nvPr/>
              </p:nvCxnSpPr>
              <p:spPr>
                <a:xfrm>
                  <a:off x="4427220" y="41529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2" name="Straight Connector 231">
                  <a:extLst>
                    <a:ext uri="{FF2B5EF4-FFF2-40B4-BE49-F238E27FC236}">
                      <a16:creationId xmlns:a16="http://schemas.microsoft.com/office/drawing/2014/main" id="{7536CF70-7356-1B38-1E49-D39D5818D74E}"/>
                    </a:ext>
                  </a:extLst>
                </p:cNvPr>
                <p:cNvCxnSpPr>
                  <a:cxnSpLocks/>
                </p:cNvCxnSpPr>
                <p:nvPr/>
              </p:nvCxnSpPr>
              <p:spPr>
                <a:xfrm>
                  <a:off x="4427220" y="454025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3" name="Straight Connector 232">
                  <a:extLst>
                    <a:ext uri="{FF2B5EF4-FFF2-40B4-BE49-F238E27FC236}">
                      <a16:creationId xmlns:a16="http://schemas.microsoft.com/office/drawing/2014/main" id="{607B0B6F-9975-77FB-1665-1BD564F7F1DB}"/>
                    </a:ext>
                  </a:extLst>
                </p:cNvPr>
                <p:cNvCxnSpPr>
                  <a:cxnSpLocks/>
                </p:cNvCxnSpPr>
                <p:nvPr/>
              </p:nvCxnSpPr>
              <p:spPr>
                <a:xfrm>
                  <a:off x="4427220" y="49276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4" name="Straight Connector 233">
                  <a:extLst>
                    <a:ext uri="{FF2B5EF4-FFF2-40B4-BE49-F238E27FC236}">
                      <a16:creationId xmlns:a16="http://schemas.microsoft.com/office/drawing/2014/main" id="{65B634E9-2F6E-4727-25C5-42D1B9FFBB96}"/>
                    </a:ext>
                  </a:extLst>
                </p:cNvPr>
                <p:cNvCxnSpPr>
                  <a:cxnSpLocks/>
                </p:cNvCxnSpPr>
                <p:nvPr/>
              </p:nvCxnSpPr>
              <p:spPr>
                <a:xfrm>
                  <a:off x="4427220" y="5314950"/>
                  <a:ext cx="749300" cy="0"/>
                </a:xfrm>
                <a:prstGeom prst="line">
                  <a:avLst/>
                </a:prstGeom>
              </p:spPr>
              <p:style>
                <a:lnRef idx="1">
                  <a:schemeClr val="accent1"/>
                </a:lnRef>
                <a:fillRef idx="0">
                  <a:schemeClr val="accent1"/>
                </a:fillRef>
                <a:effectRef idx="0">
                  <a:schemeClr val="accent1"/>
                </a:effectRef>
                <a:fontRef idx="minor">
                  <a:schemeClr val="tx1"/>
                </a:fontRef>
              </p:style>
            </p:cxnSp>
          </p:grpSp>
        </p:grpSp>
      </p:grpSp>
      <p:grpSp>
        <p:nvGrpSpPr>
          <p:cNvPr id="311" name="Group 310">
            <a:extLst>
              <a:ext uri="{FF2B5EF4-FFF2-40B4-BE49-F238E27FC236}">
                <a16:creationId xmlns:a16="http://schemas.microsoft.com/office/drawing/2014/main" id="{E19E1E79-39FF-6535-F668-4AB06A084CA6}"/>
              </a:ext>
            </a:extLst>
          </p:cNvPr>
          <p:cNvGrpSpPr/>
          <p:nvPr/>
        </p:nvGrpSpPr>
        <p:grpSpPr>
          <a:xfrm>
            <a:off x="1003320" y="1373212"/>
            <a:ext cx="3142436" cy="3446003"/>
            <a:chOff x="1003320" y="1373212"/>
            <a:chExt cx="3142436" cy="3446003"/>
          </a:xfrm>
        </p:grpSpPr>
        <p:grpSp>
          <p:nvGrpSpPr>
            <p:cNvPr id="2" name="Group 1">
              <a:extLst>
                <a:ext uri="{FF2B5EF4-FFF2-40B4-BE49-F238E27FC236}">
                  <a16:creationId xmlns:a16="http://schemas.microsoft.com/office/drawing/2014/main" id="{0EF66042-F4FA-85B3-2134-B8654DB28DB0}"/>
                </a:ext>
              </a:extLst>
            </p:cNvPr>
            <p:cNvGrpSpPr>
              <a:grpSpLocks noChangeAspect="1"/>
            </p:cNvGrpSpPr>
            <p:nvPr/>
          </p:nvGrpSpPr>
          <p:grpSpPr>
            <a:xfrm>
              <a:off x="1003320" y="3670890"/>
              <a:ext cx="1148010" cy="1148325"/>
              <a:chOff x="4161754" y="1820602"/>
              <a:chExt cx="3893326" cy="3894398"/>
            </a:xfrm>
          </p:grpSpPr>
          <p:sp>
            <p:nvSpPr>
              <p:cNvPr id="3" name="Rectangle 2">
                <a:extLst>
                  <a:ext uri="{FF2B5EF4-FFF2-40B4-BE49-F238E27FC236}">
                    <a16:creationId xmlns:a16="http://schemas.microsoft.com/office/drawing/2014/main" id="{2FFE26A4-338D-CC89-2A5C-C44849EC1798}"/>
                  </a:ext>
                </a:extLst>
              </p:cNvPr>
              <p:cNvSpPr/>
              <p:nvPr/>
            </p:nvSpPr>
            <p:spPr>
              <a:xfrm>
                <a:off x="4168880" y="1828800"/>
                <a:ext cx="3886200" cy="3886200"/>
              </a:xfrm>
              <a:prstGeom prst="rect">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6" name="Group 5">
                <a:extLst>
                  <a:ext uri="{FF2B5EF4-FFF2-40B4-BE49-F238E27FC236}">
                    <a16:creationId xmlns:a16="http://schemas.microsoft.com/office/drawing/2014/main" id="{D11798E3-A187-B70B-3593-0FD5E4D99750}"/>
                  </a:ext>
                </a:extLst>
              </p:cNvPr>
              <p:cNvGrpSpPr/>
              <p:nvPr/>
            </p:nvGrpSpPr>
            <p:grpSpPr>
              <a:xfrm>
                <a:off x="4161754" y="1836174"/>
                <a:ext cx="1247837" cy="3873500"/>
                <a:chOff x="4427220" y="1828800"/>
                <a:chExt cx="1181100" cy="3873500"/>
              </a:xfrm>
            </p:grpSpPr>
            <p:cxnSp>
              <p:nvCxnSpPr>
                <p:cNvPr id="61" name="Straight Connector 60">
                  <a:extLst>
                    <a:ext uri="{FF2B5EF4-FFF2-40B4-BE49-F238E27FC236}">
                      <a16:creationId xmlns:a16="http://schemas.microsoft.com/office/drawing/2014/main" id="{81AC768C-EE29-9BF5-2084-2180143B3400}"/>
                    </a:ext>
                  </a:extLst>
                </p:cNvPr>
                <p:cNvCxnSpPr>
                  <a:cxnSpLocks/>
                </p:cNvCxnSpPr>
                <p:nvPr/>
              </p:nvCxnSpPr>
              <p:spPr>
                <a:xfrm>
                  <a:off x="4427220" y="18288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A3B08814-DA76-1CE1-27FA-9CE015157948}"/>
                    </a:ext>
                  </a:extLst>
                </p:cNvPr>
                <p:cNvCxnSpPr>
                  <a:cxnSpLocks/>
                </p:cNvCxnSpPr>
                <p:nvPr/>
              </p:nvCxnSpPr>
              <p:spPr>
                <a:xfrm>
                  <a:off x="4427220" y="57023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025BE167-6D8D-413C-5310-33F3A676BA4C}"/>
                    </a:ext>
                  </a:extLst>
                </p:cNvPr>
                <p:cNvCxnSpPr>
                  <a:cxnSpLocks/>
                </p:cNvCxnSpPr>
                <p:nvPr/>
              </p:nvCxnSpPr>
              <p:spPr>
                <a:xfrm>
                  <a:off x="4427220" y="221615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FCB7806C-F7DA-0DC1-5C58-65820334373A}"/>
                    </a:ext>
                  </a:extLst>
                </p:cNvPr>
                <p:cNvCxnSpPr>
                  <a:cxnSpLocks/>
                </p:cNvCxnSpPr>
                <p:nvPr/>
              </p:nvCxnSpPr>
              <p:spPr>
                <a:xfrm>
                  <a:off x="4427220" y="26035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4E7363CB-1E7F-9944-8546-70E8C8AC2699}"/>
                    </a:ext>
                  </a:extLst>
                </p:cNvPr>
                <p:cNvCxnSpPr>
                  <a:cxnSpLocks/>
                </p:cNvCxnSpPr>
                <p:nvPr/>
              </p:nvCxnSpPr>
              <p:spPr>
                <a:xfrm>
                  <a:off x="4427220" y="299085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1E2721A1-5D90-3325-2C8A-90942C29AEEF}"/>
                    </a:ext>
                  </a:extLst>
                </p:cNvPr>
                <p:cNvCxnSpPr>
                  <a:cxnSpLocks/>
                </p:cNvCxnSpPr>
                <p:nvPr/>
              </p:nvCxnSpPr>
              <p:spPr>
                <a:xfrm>
                  <a:off x="4427220" y="33782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C33D4110-39FE-7D2A-096B-2F582283E39D}"/>
                    </a:ext>
                  </a:extLst>
                </p:cNvPr>
                <p:cNvCxnSpPr>
                  <a:cxnSpLocks/>
                </p:cNvCxnSpPr>
                <p:nvPr/>
              </p:nvCxnSpPr>
              <p:spPr>
                <a:xfrm>
                  <a:off x="4427220" y="3765550"/>
                  <a:ext cx="1181100" cy="0"/>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C23D5481-4C27-A749-0741-8DF2A9AAB0C6}"/>
                    </a:ext>
                  </a:extLst>
                </p:cNvPr>
                <p:cNvCxnSpPr>
                  <a:cxnSpLocks/>
                </p:cNvCxnSpPr>
                <p:nvPr/>
              </p:nvCxnSpPr>
              <p:spPr>
                <a:xfrm>
                  <a:off x="4427220" y="41529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F06A5856-91FF-9CF0-FD11-DD91B110C80D}"/>
                    </a:ext>
                  </a:extLst>
                </p:cNvPr>
                <p:cNvCxnSpPr>
                  <a:cxnSpLocks/>
                </p:cNvCxnSpPr>
                <p:nvPr/>
              </p:nvCxnSpPr>
              <p:spPr>
                <a:xfrm>
                  <a:off x="4427220" y="454025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85560ED3-5C21-D357-2F54-F276E2720D25}"/>
                    </a:ext>
                  </a:extLst>
                </p:cNvPr>
                <p:cNvCxnSpPr>
                  <a:cxnSpLocks/>
                </p:cNvCxnSpPr>
                <p:nvPr/>
              </p:nvCxnSpPr>
              <p:spPr>
                <a:xfrm>
                  <a:off x="4427220" y="49276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61A1C81E-AC92-0453-61A1-E5C84F1ABAD3}"/>
                    </a:ext>
                  </a:extLst>
                </p:cNvPr>
                <p:cNvCxnSpPr>
                  <a:cxnSpLocks/>
                </p:cNvCxnSpPr>
                <p:nvPr/>
              </p:nvCxnSpPr>
              <p:spPr>
                <a:xfrm>
                  <a:off x="4427220" y="5314950"/>
                  <a:ext cx="749300" cy="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7" name="Group 6">
                <a:extLst>
                  <a:ext uri="{FF2B5EF4-FFF2-40B4-BE49-F238E27FC236}">
                    <a16:creationId xmlns:a16="http://schemas.microsoft.com/office/drawing/2014/main" id="{23EF778D-F316-F038-4168-F45FCC3A4D9E}"/>
                  </a:ext>
                </a:extLst>
              </p:cNvPr>
              <p:cNvGrpSpPr/>
              <p:nvPr/>
            </p:nvGrpSpPr>
            <p:grpSpPr>
              <a:xfrm flipH="1">
                <a:off x="6804896" y="1836420"/>
                <a:ext cx="1247837" cy="3873500"/>
                <a:chOff x="4427220" y="1828800"/>
                <a:chExt cx="1181100" cy="3873500"/>
              </a:xfrm>
            </p:grpSpPr>
            <p:cxnSp>
              <p:nvCxnSpPr>
                <p:cNvPr id="41" name="Straight Connector 40">
                  <a:extLst>
                    <a:ext uri="{FF2B5EF4-FFF2-40B4-BE49-F238E27FC236}">
                      <a16:creationId xmlns:a16="http://schemas.microsoft.com/office/drawing/2014/main" id="{9DBE0A83-2F92-D199-B8AE-57D81C22A5C1}"/>
                    </a:ext>
                  </a:extLst>
                </p:cNvPr>
                <p:cNvCxnSpPr>
                  <a:cxnSpLocks/>
                </p:cNvCxnSpPr>
                <p:nvPr/>
              </p:nvCxnSpPr>
              <p:spPr>
                <a:xfrm>
                  <a:off x="4427220" y="18288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7F5ED9BF-B791-0485-64CD-CE13D6AF657F}"/>
                    </a:ext>
                  </a:extLst>
                </p:cNvPr>
                <p:cNvCxnSpPr>
                  <a:cxnSpLocks/>
                </p:cNvCxnSpPr>
                <p:nvPr/>
              </p:nvCxnSpPr>
              <p:spPr>
                <a:xfrm>
                  <a:off x="4427220" y="57023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52BB14BB-B239-A88B-9D74-E635F2E36A0A}"/>
                    </a:ext>
                  </a:extLst>
                </p:cNvPr>
                <p:cNvCxnSpPr>
                  <a:cxnSpLocks/>
                </p:cNvCxnSpPr>
                <p:nvPr/>
              </p:nvCxnSpPr>
              <p:spPr>
                <a:xfrm>
                  <a:off x="4427220" y="221615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750DA4B7-289A-C53B-0FF7-CB2A0D62B443}"/>
                    </a:ext>
                  </a:extLst>
                </p:cNvPr>
                <p:cNvCxnSpPr>
                  <a:cxnSpLocks/>
                </p:cNvCxnSpPr>
                <p:nvPr/>
              </p:nvCxnSpPr>
              <p:spPr>
                <a:xfrm>
                  <a:off x="4427220" y="26035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42EF5E64-68FD-009B-EEDE-AAC3B229BADE}"/>
                    </a:ext>
                  </a:extLst>
                </p:cNvPr>
                <p:cNvCxnSpPr>
                  <a:cxnSpLocks/>
                </p:cNvCxnSpPr>
                <p:nvPr/>
              </p:nvCxnSpPr>
              <p:spPr>
                <a:xfrm>
                  <a:off x="4427220" y="299085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D392251E-9B3D-83E2-CB28-CE9C39516C5C}"/>
                    </a:ext>
                  </a:extLst>
                </p:cNvPr>
                <p:cNvCxnSpPr>
                  <a:cxnSpLocks/>
                </p:cNvCxnSpPr>
                <p:nvPr/>
              </p:nvCxnSpPr>
              <p:spPr>
                <a:xfrm>
                  <a:off x="4427220" y="33782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60409562-6B64-6EBC-C2CB-3F859C1D8F03}"/>
                    </a:ext>
                  </a:extLst>
                </p:cNvPr>
                <p:cNvCxnSpPr>
                  <a:cxnSpLocks/>
                </p:cNvCxnSpPr>
                <p:nvPr/>
              </p:nvCxnSpPr>
              <p:spPr>
                <a:xfrm>
                  <a:off x="4427220" y="3765550"/>
                  <a:ext cx="1181100" cy="0"/>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E2E862EB-523D-96C8-95B8-DC928E3DE8CE}"/>
                    </a:ext>
                  </a:extLst>
                </p:cNvPr>
                <p:cNvCxnSpPr>
                  <a:cxnSpLocks/>
                </p:cNvCxnSpPr>
                <p:nvPr/>
              </p:nvCxnSpPr>
              <p:spPr>
                <a:xfrm>
                  <a:off x="4427220" y="41529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8D9806B-3D55-AD25-013F-745A08D66621}"/>
                    </a:ext>
                  </a:extLst>
                </p:cNvPr>
                <p:cNvCxnSpPr>
                  <a:cxnSpLocks/>
                </p:cNvCxnSpPr>
                <p:nvPr/>
              </p:nvCxnSpPr>
              <p:spPr>
                <a:xfrm>
                  <a:off x="4427220" y="454025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D45E2481-7DDA-D89E-E249-366E0254F806}"/>
                    </a:ext>
                  </a:extLst>
                </p:cNvPr>
                <p:cNvCxnSpPr>
                  <a:cxnSpLocks/>
                </p:cNvCxnSpPr>
                <p:nvPr/>
              </p:nvCxnSpPr>
              <p:spPr>
                <a:xfrm>
                  <a:off x="4427220" y="49276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1FBB43B2-DE7D-94C7-097F-9AE98DABCE43}"/>
                    </a:ext>
                  </a:extLst>
                </p:cNvPr>
                <p:cNvCxnSpPr>
                  <a:cxnSpLocks/>
                </p:cNvCxnSpPr>
                <p:nvPr/>
              </p:nvCxnSpPr>
              <p:spPr>
                <a:xfrm>
                  <a:off x="4427220" y="5314950"/>
                  <a:ext cx="749300" cy="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10" name="Group 9">
                <a:extLst>
                  <a:ext uri="{FF2B5EF4-FFF2-40B4-BE49-F238E27FC236}">
                    <a16:creationId xmlns:a16="http://schemas.microsoft.com/office/drawing/2014/main" id="{698796AB-9CFC-544E-AB25-BA0DDA6CEFED}"/>
                  </a:ext>
                </a:extLst>
              </p:cNvPr>
              <p:cNvGrpSpPr/>
              <p:nvPr/>
            </p:nvGrpSpPr>
            <p:grpSpPr>
              <a:xfrm rot="5400000">
                <a:off x="5484729" y="506554"/>
                <a:ext cx="1245403" cy="3873500"/>
                <a:chOff x="4427220" y="1828800"/>
                <a:chExt cx="1181100" cy="3873500"/>
              </a:xfrm>
            </p:grpSpPr>
            <p:cxnSp>
              <p:nvCxnSpPr>
                <p:cNvPr id="28" name="Straight Connector 27">
                  <a:extLst>
                    <a:ext uri="{FF2B5EF4-FFF2-40B4-BE49-F238E27FC236}">
                      <a16:creationId xmlns:a16="http://schemas.microsoft.com/office/drawing/2014/main" id="{D9F5C2C9-D0EF-41AF-23C8-C5206CAC274B}"/>
                    </a:ext>
                  </a:extLst>
                </p:cNvPr>
                <p:cNvCxnSpPr>
                  <a:cxnSpLocks/>
                </p:cNvCxnSpPr>
                <p:nvPr/>
              </p:nvCxnSpPr>
              <p:spPr>
                <a:xfrm>
                  <a:off x="4427220" y="18288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59902330-7F7E-291C-BD64-E226482621F8}"/>
                    </a:ext>
                  </a:extLst>
                </p:cNvPr>
                <p:cNvCxnSpPr>
                  <a:cxnSpLocks/>
                </p:cNvCxnSpPr>
                <p:nvPr/>
              </p:nvCxnSpPr>
              <p:spPr>
                <a:xfrm>
                  <a:off x="4427220" y="57023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F3BA8BA7-0079-93EE-1C16-7932484ECB66}"/>
                    </a:ext>
                  </a:extLst>
                </p:cNvPr>
                <p:cNvCxnSpPr>
                  <a:cxnSpLocks/>
                </p:cNvCxnSpPr>
                <p:nvPr/>
              </p:nvCxnSpPr>
              <p:spPr>
                <a:xfrm>
                  <a:off x="4427220" y="221615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D8B8E943-D1C3-5C35-99AF-DC015AB6D3C7}"/>
                    </a:ext>
                  </a:extLst>
                </p:cNvPr>
                <p:cNvCxnSpPr>
                  <a:cxnSpLocks/>
                </p:cNvCxnSpPr>
                <p:nvPr/>
              </p:nvCxnSpPr>
              <p:spPr>
                <a:xfrm>
                  <a:off x="4427220" y="26035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4" name="Straight Connector 223">
                  <a:extLst>
                    <a:ext uri="{FF2B5EF4-FFF2-40B4-BE49-F238E27FC236}">
                      <a16:creationId xmlns:a16="http://schemas.microsoft.com/office/drawing/2014/main" id="{78CF9375-CBFF-181E-B29C-C484598F9CAC}"/>
                    </a:ext>
                  </a:extLst>
                </p:cNvPr>
                <p:cNvCxnSpPr>
                  <a:cxnSpLocks/>
                </p:cNvCxnSpPr>
                <p:nvPr/>
              </p:nvCxnSpPr>
              <p:spPr>
                <a:xfrm>
                  <a:off x="4427220" y="299085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5" name="Straight Connector 224">
                  <a:extLst>
                    <a:ext uri="{FF2B5EF4-FFF2-40B4-BE49-F238E27FC236}">
                      <a16:creationId xmlns:a16="http://schemas.microsoft.com/office/drawing/2014/main" id="{87F29035-2B0C-0ED9-52B5-C2EA049340B3}"/>
                    </a:ext>
                  </a:extLst>
                </p:cNvPr>
                <p:cNvCxnSpPr>
                  <a:cxnSpLocks/>
                </p:cNvCxnSpPr>
                <p:nvPr/>
              </p:nvCxnSpPr>
              <p:spPr>
                <a:xfrm>
                  <a:off x="4427220" y="33782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40F5CC09-FDF5-A6DF-911B-17B3C28DC30F}"/>
                    </a:ext>
                  </a:extLst>
                </p:cNvPr>
                <p:cNvCxnSpPr>
                  <a:cxnSpLocks/>
                </p:cNvCxnSpPr>
                <p:nvPr/>
              </p:nvCxnSpPr>
              <p:spPr>
                <a:xfrm>
                  <a:off x="4427220" y="3765550"/>
                  <a:ext cx="1181100" cy="0"/>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8618E9C6-9F53-FB44-6AFD-F07E993C5812}"/>
                    </a:ext>
                  </a:extLst>
                </p:cNvPr>
                <p:cNvCxnSpPr>
                  <a:cxnSpLocks/>
                </p:cNvCxnSpPr>
                <p:nvPr/>
              </p:nvCxnSpPr>
              <p:spPr>
                <a:xfrm>
                  <a:off x="4427220" y="41529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949C3BF-6489-4E84-7710-842D6D52112D}"/>
                    </a:ext>
                  </a:extLst>
                </p:cNvPr>
                <p:cNvCxnSpPr>
                  <a:cxnSpLocks/>
                </p:cNvCxnSpPr>
                <p:nvPr/>
              </p:nvCxnSpPr>
              <p:spPr>
                <a:xfrm>
                  <a:off x="4427220" y="454025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D54F8083-083F-4E1A-517D-188920E1960D}"/>
                    </a:ext>
                  </a:extLst>
                </p:cNvPr>
                <p:cNvCxnSpPr>
                  <a:cxnSpLocks/>
                </p:cNvCxnSpPr>
                <p:nvPr/>
              </p:nvCxnSpPr>
              <p:spPr>
                <a:xfrm>
                  <a:off x="4427220" y="49276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C7DB3B39-C02F-F9A6-2228-2837A870ED95}"/>
                    </a:ext>
                  </a:extLst>
                </p:cNvPr>
                <p:cNvCxnSpPr>
                  <a:cxnSpLocks/>
                </p:cNvCxnSpPr>
                <p:nvPr/>
              </p:nvCxnSpPr>
              <p:spPr>
                <a:xfrm>
                  <a:off x="4427220" y="5314950"/>
                  <a:ext cx="749300" cy="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11" name="Group 10">
                <a:extLst>
                  <a:ext uri="{FF2B5EF4-FFF2-40B4-BE49-F238E27FC236}">
                    <a16:creationId xmlns:a16="http://schemas.microsoft.com/office/drawing/2014/main" id="{C1E8CCD7-8A51-F7E0-427C-554B06A1847B}"/>
                  </a:ext>
                </a:extLst>
              </p:cNvPr>
              <p:cNvGrpSpPr/>
              <p:nvPr/>
            </p:nvGrpSpPr>
            <p:grpSpPr>
              <a:xfrm rot="5400000" flipH="1">
                <a:off x="5484474" y="3153186"/>
                <a:ext cx="1245421" cy="3873500"/>
                <a:chOff x="4427220" y="1828800"/>
                <a:chExt cx="1181100" cy="3873500"/>
              </a:xfrm>
            </p:grpSpPr>
            <p:cxnSp>
              <p:nvCxnSpPr>
                <p:cNvPr id="12" name="Straight Connector 11">
                  <a:extLst>
                    <a:ext uri="{FF2B5EF4-FFF2-40B4-BE49-F238E27FC236}">
                      <a16:creationId xmlns:a16="http://schemas.microsoft.com/office/drawing/2014/main" id="{C1C537AA-795F-A87A-053A-9243A742BF47}"/>
                    </a:ext>
                  </a:extLst>
                </p:cNvPr>
                <p:cNvCxnSpPr>
                  <a:cxnSpLocks/>
                </p:cNvCxnSpPr>
                <p:nvPr/>
              </p:nvCxnSpPr>
              <p:spPr>
                <a:xfrm>
                  <a:off x="4427220" y="18288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B3912418-4804-40F4-4355-283E37196016}"/>
                    </a:ext>
                  </a:extLst>
                </p:cNvPr>
                <p:cNvCxnSpPr>
                  <a:cxnSpLocks/>
                </p:cNvCxnSpPr>
                <p:nvPr/>
              </p:nvCxnSpPr>
              <p:spPr>
                <a:xfrm>
                  <a:off x="4427220" y="57023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9912B231-1237-C4CC-89D3-95A35BBB38CE}"/>
                    </a:ext>
                  </a:extLst>
                </p:cNvPr>
                <p:cNvCxnSpPr>
                  <a:cxnSpLocks/>
                </p:cNvCxnSpPr>
                <p:nvPr/>
              </p:nvCxnSpPr>
              <p:spPr>
                <a:xfrm>
                  <a:off x="4427220" y="221615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19FA93BA-D3FC-3AD4-77CA-40C8A2820F39}"/>
                    </a:ext>
                  </a:extLst>
                </p:cNvPr>
                <p:cNvCxnSpPr>
                  <a:cxnSpLocks/>
                </p:cNvCxnSpPr>
                <p:nvPr/>
              </p:nvCxnSpPr>
              <p:spPr>
                <a:xfrm>
                  <a:off x="4427220" y="26035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57EBAA43-F441-F807-3AB9-1FF15302B8EF}"/>
                    </a:ext>
                  </a:extLst>
                </p:cNvPr>
                <p:cNvCxnSpPr>
                  <a:cxnSpLocks/>
                </p:cNvCxnSpPr>
                <p:nvPr/>
              </p:nvCxnSpPr>
              <p:spPr>
                <a:xfrm>
                  <a:off x="4427220" y="299085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062D9F8A-754F-F456-3F34-A5DE3DD1AED7}"/>
                    </a:ext>
                  </a:extLst>
                </p:cNvPr>
                <p:cNvCxnSpPr>
                  <a:cxnSpLocks/>
                </p:cNvCxnSpPr>
                <p:nvPr/>
              </p:nvCxnSpPr>
              <p:spPr>
                <a:xfrm>
                  <a:off x="4427220" y="33782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C28D7CE-439E-F98C-4735-02EBBA35DD28}"/>
                    </a:ext>
                  </a:extLst>
                </p:cNvPr>
                <p:cNvCxnSpPr>
                  <a:cxnSpLocks/>
                </p:cNvCxnSpPr>
                <p:nvPr/>
              </p:nvCxnSpPr>
              <p:spPr>
                <a:xfrm>
                  <a:off x="4427220" y="3765550"/>
                  <a:ext cx="1181100" cy="0"/>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AF858BA8-A292-8983-AD6A-380F9FEAB4FE}"/>
                    </a:ext>
                  </a:extLst>
                </p:cNvPr>
                <p:cNvCxnSpPr>
                  <a:cxnSpLocks/>
                </p:cNvCxnSpPr>
                <p:nvPr/>
              </p:nvCxnSpPr>
              <p:spPr>
                <a:xfrm>
                  <a:off x="4427220" y="41529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615434B-A6EB-5870-36F3-4F8DF0E4A2B2}"/>
                    </a:ext>
                  </a:extLst>
                </p:cNvPr>
                <p:cNvCxnSpPr>
                  <a:cxnSpLocks/>
                </p:cNvCxnSpPr>
                <p:nvPr/>
              </p:nvCxnSpPr>
              <p:spPr>
                <a:xfrm>
                  <a:off x="4427220" y="454025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D17FA618-5768-94FF-E521-F12749725D15}"/>
                    </a:ext>
                  </a:extLst>
                </p:cNvPr>
                <p:cNvCxnSpPr>
                  <a:cxnSpLocks/>
                </p:cNvCxnSpPr>
                <p:nvPr/>
              </p:nvCxnSpPr>
              <p:spPr>
                <a:xfrm>
                  <a:off x="4427220" y="49276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EFD162AF-015E-E548-41BA-BAAAB4C5F937}"/>
                    </a:ext>
                  </a:extLst>
                </p:cNvPr>
                <p:cNvCxnSpPr>
                  <a:cxnSpLocks/>
                </p:cNvCxnSpPr>
                <p:nvPr/>
              </p:nvCxnSpPr>
              <p:spPr>
                <a:xfrm>
                  <a:off x="4427220" y="5314950"/>
                  <a:ext cx="749300" cy="0"/>
                </a:xfrm>
                <a:prstGeom prst="line">
                  <a:avLst/>
                </a:prstGeom>
              </p:spPr>
              <p:style>
                <a:lnRef idx="1">
                  <a:schemeClr val="accent1"/>
                </a:lnRef>
                <a:fillRef idx="0">
                  <a:schemeClr val="accent1"/>
                </a:fillRef>
                <a:effectRef idx="0">
                  <a:schemeClr val="accent1"/>
                </a:effectRef>
                <a:fontRef idx="minor">
                  <a:schemeClr val="tx1"/>
                </a:fontRef>
              </p:style>
            </p:cxnSp>
          </p:grpSp>
        </p:grpSp>
        <p:grpSp>
          <p:nvGrpSpPr>
            <p:cNvPr id="310" name="Group 309">
              <a:extLst>
                <a:ext uri="{FF2B5EF4-FFF2-40B4-BE49-F238E27FC236}">
                  <a16:creationId xmlns:a16="http://schemas.microsoft.com/office/drawing/2014/main" id="{B6F6DF80-19B1-7CBA-0345-C4ED0F8CDD54}"/>
                </a:ext>
              </a:extLst>
            </p:cNvPr>
            <p:cNvGrpSpPr/>
            <p:nvPr/>
          </p:nvGrpSpPr>
          <p:grpSpPr>
            <a:xfrm>
              <a:off x="2590800" y="1373212"/>
              <a:ext cx="1554956" cy="3244752"/>
              <a:chOff x="2590800" y="1373212"/>
              <a:chExt cx="1554956" cy="3244752"/>
            </a:xfrm>
          </p:grpSpPr>
          <p:cxnSp>
            <p:nvCxnSpPr>
              <p:cNvPr id="91" name="Straight Connector 90">
                <a:extLst>
                  <a:ext uri="{FF2B5EF4-FFF2-40B4-BE49-F238E27FC236}">
                    <a16:creationId xmlns:a16="http://schemas.microsoft.com/office/drawing/2014/main" id="{D601D946-87A3-8AED-C804-19C58F3D662E}"/>
                  </a:ext>
                </a:extLst>
              </p:cNvPr>
              <p:cNvCxnSpPr/>
              <p:nvPr/>
            </p:nvCxnSpPr>
            <p:spPr>
              <a:xfrm flipV="1">
                <a:off x="3366814" y="1373212"/>
                <a:ext cx="0" cy="3238290"/>
              </a:xfrm>
              <a:prstGeom prst="line">
                <a:avLst/>
              </a:prstGeom>
              <a:ln>
                <a:solidFill>
                  <a:srgbClr val="FF0000"/>
                </a:solidFill>
                <a:tailEnd type="triangle"/>
              </a:ln>
            </p:spPr>
            <p:style>
              <a:lnRef idx="3">
                <a:schemeClr val="dk1"/>
              </a:lnRef>
              <a:fillRef idx="0">
                <a:schemeClr val="dk1"/>
              </a:fillRef>
              <a:effectRef idx="2">
                <a:schemeClr val="dk1"/>
              </a:effectRef>
              <a:fontRef idx="minor">
                <a:schemeClr val="tx1"/>
              </a:fontRef>
            </p:style>
          </p:cxnSp>
          <p:cxnSp>
            <p:nvCxnSpPr>
              <p:cNvPr id="93" name="Straight Connector 92">
                <a:extLst>
                  <a:ext uri="{FF2B5EF4-FFF2-40B4-BE49-F238E27FC236}">
                    <a16:creationId xmlns:a16="http://schemas.microsoft.com/office/drawing/2014/main" id="{1D2CA256-DB11-A98D-2A8C-EE84A94FB7CE}"/>
                  </a:ext>
                </a:extLst>
              </p:cNvPr>
              <p:cNvCxnSpPr>
                <a:cxnSpLocks/>
              </p:cNvCxnSpPr>
              <p:nvPr/>
            </p:nvCxnSpPr>
            <p:spPr>
              <a:xfrm flipH="1" flipV="1">
                <a:off x="3303905" y="1711943"/>
                <a:ext cx="58993" cy="2899559"/>
              </a:xfrm>
              <a:prstGeom prst="line">
                <a:avLst/>
              </a:prstGeom>
              <a:ln w="9525" cap="sq">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4EBB5900-02C9-F7AD-9605-4EE16FD1EFB5}"/>
                  </a:ext>
                </a:extLst>
              </p:cNvPr>
              <p:cNvCxnSpPr>
                <a:cxnSpLocks/>
              </p:cNvCxnSpPr>
              <p:nvPr/>
            </p:nvCxnSpPr>
            <p:spPr>
              <a:xfrm flipV="1">
                <a:off x="3366254" y="1712029"/>
                <a:ext cx="61135" cy="2899473"/>
              </a:xfrm>
              <a:prstGeom prst="line">
                <a:avLst/>
              </a:prstGeom>
              <a:ln w="9525" cap="sq">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id="{5492104C-4798-539D-4E97-9388363E4E49}"/>
                  </a:ext>
                </a:extLst>
              </p:cNvPr>
              <p:cNvCxnSpPr>
                <a:cxnSpLocks/>
              </p:cNvCxnSpPr>
              <p:nvPr/>
            </p:nvCxnSpPr>
            <p:spPr>
              <a:xfrm flipH="1">
                <a:off x="3295003" y="1712028"/>
                <a:ext cx="136407" cy="673"/>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298" name="Group 297">
                <a:extLst>
                  <a:ext uri="{FF2B5EF4-FFF2-40B4-BE49-F238E27FC236}">
                    <a16:creationId xmlns:a16="http://schemas.microsoft.com/office/drawing/2014/main" id="{0708DA44-1C56-7C01-22E7-B07984EDCFD6}"/>
                  </a:ext>
                </a:extLst>
              </p:cNvPr>
              <p:cNvGrpSpPr/>
              <p:nvPr/>
            </p:nvGrpSpPr>
            <p:grpSpPr>
              <a:xfrm>
                <a:off x="3365469" y="1712028"/>
                <a:ext cx="780287" cy="2905936"/>
                <a:chOff x="3365469" y="1712028"/>
                <a:chExt cx="780287" cy="2905936"/>
              </a:xfrm>
            </p:grpSpPr>
            <p:cxnSp>
              <p:nvCxnSpPr>
                <p:cNvPr id="137" name="Straight Connector 136">
                  <a:extLst>
                    <a:ext uri="{FF2B5EF4-FFF2-40B4-BE49-F238E27FC236}">
                      <a16:creationId xmlns:a16="http://schemas.microsoft.com/office/drawing/2014/main" id="{51EB29EA-7C3F-EC3F-DE22-AAFC98377EFE}"/>
                    </a:ext>
                  </a:extLst>
                </p:cNvPr>
                <p:cNvCxnSpPr>
                  <a:cxnSpLocks/>
                </p:cNvCxnSpPr>
                <p:nvPr/>
              </p:nvCxnSpPr>
              <p:spPr>
                <a:xfrm>
                  <a:off x="3427391" y="1712028"/>
                  <a:ext cx="718365" cy="72161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1" name="Straight Connector 140">
                  <a:extLst>
                    <a:ext uri="{FF2B5EF4-FFF2-40B4-BE49-F238E27FC236}">
                      <a16:creationId xmlns:a16="http://schemas.microsoft.com/office/drawing/2014/main" id="{353D213C-853E-78B1-454A-5D96CC08B99A}"/>
                    </a:ext>
                  </a:extLst>
                </p:cNvPr>
                <p:cNvCxnSpPr>
                  <a:cxnSpLocks/>
                </p:cNvCxnSpPr>
                <p:nvPr/>
              </p:nvCxnSpPr>
              <p:spPr>
                <a:xfrm flipH="1">
                  <a:off x="4126709" y="2426494"/>
                  <a:ext cx="14285" cy="928687"/>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738A37A0-87D9-F3B4-2BD1-398360BA3AA9}"/>
                    </a:ext>
                  </a:extLst>
                </p:cNvPr>
                <p:cNvCxnSpPr>
                  <a:cxnSpLocks/>
                </p:cNvCxnSpPr>
                <p:nvPr/>
              </p:nvCxnSpPr>
              <p:spPr>
                <a:xfrm flipH="1">
                  <a:off x="3365469" y="3348038"/>
                  <a:ext cx="761239" cy="1269926"/>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299" name="Group 298">
                <a:extLst>
                  <a:ext uri="{FF2B5EF4-FFF2-40B4-BE49-F238E27FC236}">
                    <a16:creationId xmlns:a16="http://schemas.microsoft.com/office/drawing/2014/main" id="{E1CAD015-CAF6-8C29-4D3D-427888D74868}"/>
                  </a:ext>
                </a:extLst>
              </p:cNvPr>
              <p:cNvGrpSpPr/>
              <p:nvPr/>
            </p:nvGrpSpPr>
            <p:grpSpPr>
              <a:xfrm flipH="1">
                <a:off x="2590800" y="1712028"/>
                <a:ext cx="778634" cy="2905936"/>
                <a:chOff x="3365469" y="1712028"/>
                <a:chExt cx="778634" cy="2905936"/>
              </a:xfrm>
            </p:grpSpPr>
            <p:cxnSp>
              <p:nvCxnSpPr>
                <p:cNvPr id="300" name="Straight Connector 299">
                  <a:extLst>
                    <a:ext uri="{FF2B5EF4-FFF2-40B4-BE49-F238E27FC236}">
                      <a16:creationId xmlns:a16="http://schemas.microsoft.com/office/drawing/2014/main" id="{9C9B6AD0-1E2D-654B-4AA8-CF58A3BD1B6B}"/>
                    </a:ext>
                  </a:extLst>
                </p:cNvPr>
                <p:cNvCxnSpPr>
                  <a:cxnSpLocks/>
                </p:cNvCxnSpPr>
                <p:nvPr/>
              </p:nvCxnSpPr>
              <p:spPr>
                <a:xfrm>
                  <a:off x="3427391" y="1712028"/>
                  <a:ext cx="716712" cy="719228"/>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01" name="Straight Connector 300">
                  <a:extLst>
                    <a:ext uri="{FF2B5EF4-FFF2-40B4-BE49-F238E27FC236}">
                      <a16:creationId xmlns:a16="http://schemas.microsoft.com/office/drawing/2014/main" id="{E9E44793-2E70-D610-0F14-23560A93A3EE}"/>
                    </a:ext>
                  </a:extLst>
                </p:cNvPr>
                <p:cNvCxnSpPr>
                  <a:cxnSpLocks/>
                </p:cNvCxnSpPr>
                <p:nvPr/>
              </p:nvCxnSpPr>
              <p:spPr>
                <a:xfrm flipH="1">
                  <a:off x="4126709" y="2428875"/>
                  <a:ext cx="17394" cy="926306"/>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02" name="Straight Connector 301">
                  <a:extLst>
                    <a:ext uri="{FF2B5EF4-FFF2-40B4-BE49-F238E27FC236}">
                      <a16:creationId xmlns:a16="http://schemas.microsoft.com/office/drawing/2014/main" id="{2BC2AD6A-645E-3075-1410-DD0CCC18BD09}"/>
                    </a:ext>
                  </a:extLst>
                </p:cNvPr>
                <p:cNvCxnSpPr>
                  <a:cxnSpLocks/>
                </p:cNvCxnSpPr>
                <p:nvPr/>
              </p:nvCxnSpPr>
              <p:spPr>
                <a:xfrm flipH="1">
                  <a:off x="3365469" y="3348038"/>
                  <a:ext cx="761239" cy="1269926"/>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grpSp>
        </p:grpSp>
      </p:grpSp>
      <p:sp>
        <p:nvSpPr>
          <p:cNvPr id="60" name="TextBox 59">
            <a:extLst>
              <a:ext uri="{FF2B5EF4-FFF2-40B4-BE49-F238E27FC236}">
                <a16:creationId xmlns:a16="http://schemas.microsoft.com/office/drawing/2014/main" id="{E588D9E7-7A8F-64F8-00AD-38FDDD71068A}"/>
              </a:ext>
            </a:extLst>
          </p:cNvPr>
          <p:cNvSpPr txBox="1"/>
          <p:nvPr/>
        </p:nvSpPr>
        <p:spPr>
          <a:xfrm>
            <a:off x="4224337" y="1451805"/>
            <a:ext cx="3743326" cy="646331"/>
          </a:xfrm>
          <a:prstGeom prst="rect">
            <a:avLst/>
          </a:prstGeom>
          <a:noFill/>
        </p:spPr>
        <p:txBody>
          <a:bodyPr wrap="square" rtlCol="0">
            <a:spAutoFit/>
          </a:bodyPr>
          <a:lstStyle/>
          <a:p>
            <a:pPr algn="ctr"/>
            <a:r>
              <a:rPr lang="en-NZ" dirty="0"/>
              <a:t>30° opening ricochet angle</a:t>
            </a:r>
          </a:p>
          <a:p>
            <a:pPr algn="ctr"/>
            <a:r>
              <a:rPr lang="en-NZ" dirty="0"/>
              <a:t>Distance 2500m</a:t>
            </a:r>
          </a:p>
        </p:txBody>
      </p:sp>
    </p:spTree>
    <p:extLst>
      <p:ext uri="{BB962C8B-B14F-4D97-AF65-F5344CB8AC3E}">
        <p14:creationId xmlns:p14="http://schemas.microsoft.com/office/powerpoint/2010/main" val="29990895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 name="TextBox 83">
            <a:extLst>
              <a:ext uri="{FF2B5EF4-FFF2-40B4-BE49-F238E27FC236}">
                <a16:creationId xmlns:a16="http://schemas.microsoft.com/office/drawing/2014/main" id="{1D5D8CD9-0164-17A3-30AC-76376AC38861}"/>
              </a:ext>
            </a:extLst>
          </p:cNvPr>
          <p:cNvSpPr txBox="1"/>
          <p:nvPr/>
        </p:nvSpPr>
        <p:spPr>
          <a:xfrm>
            <a:off x="1717211" y="4923202"/>
            <a:ext cx="3455720" cy="307777"/>
          </a:xfrm>
          <a:prstGeom prst="rect">
            <a:avLst/>
          </a:prstGeom>
          <a:noFill/>
        </p:spPr>
        <p:txBody>
          <a:bodyPr wrap="square" rtlCol="0">
            <a:spAutoFit/>
          </a:bodyPr>
          <a:lstStyle/>
          <a:p>
            <a:pPr algn="ctr"/>
            <a:r>
              <a:rPr lang="en-GB" sz="1400" b="1" dirty="0"/>
              <a:t>Hard Surface Impact Distance</a:t>
            </a:r>
          </a:p>
        </p:txBody>
      </p:sp>
      <p:sp>
        <p:nvSpPr>
          <p:cNvPr id="85" name="TextBox 84">
            <a:extLst>
              <a:ext uri="{FF2B5EF4-FFF2-40B4-BE49-F238E27FC236}">
                <a16:creationId xmlns:a16="http://schemas.microsoft.com/office/drawing/2014/main" id="{1E9059FC-EAF3-CB44-5363-E196304D5A30}"/>
              </a:ext>
            </a:extLst>
          </p:cNvPr>
          <p:cNvSpPr txBox="1"/>
          <p:nvPr/>
        </p:nvSpPr>
        <p:spPr>
          <a:xfrm>
            <a:off x="7777985" y="4924594"/>
            <a:ext cx="3455720" cy="523220"/>
          </a:xfrm>
          <a:prstGeom prst="rect">
            <a:avLst/>
          </a:prstGeom>
          <a:noFill/>
        </p:spPr>
        <p:txBody>
          <a:bodyPr wrap="square" rtlCol="0">
            <a:spAutoFit/>
          </a:bodyPr>
          <a:lstStyle/>
          <a:p>
            <a:pPr algn="ctr"/>
            <a:r>
              <a:rPr lang="en-GB" sz="1400" b="1" dirty="0"/>
              <a:t>Ground Surface Impact Distance</a:t>
            </a:r>
          </a:p>
          <a:p>
            <a:pPr algn="ctr"/>
            <a:endParaRPr lang="en-GB" sz="1400" b="1" dirty="0"/>
          </a:p>
        </p:txBody>
      </p:sp>
      <p:sp>
        <p:nvSpPr>
          <p:cNvPr id="4" name="Title 1">
            <a:extLst>
              <a:ext uri="{FF2B5EF4-FFF2-40B4-BE49-F238E27FC236}">
                <a16:creationId xmlns:a16="http://schemas.microsoft.com/office/drawing/2014/main" id="{D2C1ACB5-165C-0DBF-D4AE-C22B83E2934A}"/>
              </a:ext>
            </a:extLst>
          </p:cNvPr>
          <p:cNvSpPr txBox="1">
            <a:spLocks/>
          </p:cNvSpPr>
          <p:nvPr/>
        </p:nvSpPr>
        <p:spPr>
          <a:xfrm>
            <a:off x="0" y="393827"/>
            <a:ext cx="12191997" cy="895714"/>
          </a:xfrm>
          <a:prstGeom prst="rect">
            <a:avLst/>
          </a:prstGeom>
        </p:spPr>
        <p:txBody>
          <a:bodyPr/>
          <a:lstStyle>
            <a:lvl1pPr algn="l" defTabSz="914400" rtl="0" eaLnBrk="1" latinLnBrk="0" hangingPunct="1">
              <a:lnSpc>
                <a:spcPct val="90000"/>
              </a:lnSpc>
              <a:spcBef>
                <a:spcPct val="0"/>
              </a:spcBef>
              <a:buNone/>
              <a:defRPr sz="4400" b="1" i="1" kern="1200">
                <a:solidFill>
                  <a:srgbClr val="053C1E"/>
                </a:solidFill>
                <a:latin typeface="Arial" panose="020B0604020202020204" pitchFamily="34" charset="0"/>
                <a:ea typeface="+mj-ea"/>
                <a:cs typeface="Arial" panose="020B0604020202020204" pitchFamily="34" charset="0"/>
              </a:defRPr>
            </a:lvl1pPr>
          </a:lstStyle>
          <a:p>
            <a:pPr algn="ctr"/>
            <a:r>
              <a:rPr lang="en-GB" sz="3200" b="1" dirty="0"/>
              <a:t>T5 - CENTRERIFLES UP TO .223 INCH/5.56MM</a:t>
            </a:r>
          </a:p>
          <a:p>
            <a:pPr algn="ctr"/>
            <a:r>
              <a:rPr lang="en-GB" sz="3200" dirty="0"/>
              <a:t>- LOA and ROA (</a:t>
            </a:r>
            <a:r>
              <a:rPr lang="en-GB" sz="3200" dirty="0" err="1"/>
              <a:t>CofF</a:t>
            </a:r>
            <a:r>
              <a:rPr lang="en-GB" sz="3200" dirty="0"/>
              <a:t> 20 mils)</a:t>
            </a:r>
            <a:endParaRPr lang="en-GB" sz="3200" b="1" dirty="0"/>
          </a:p>
        </p:txBody>
      </p:sp>
      <p:grpSp>
        <p:nvGrpSpPr>
          <p:cNvPr id="143" name="Group 142">
            <a:extLst>
              <a:ext uri="{FF2B5EF4-FFF2-40B4-BE49-F238E27FC236}">
                <a16:creationId xmlns:a16="http://schemas.microsoft.com/office/drawing/2014/main" id="{2617BE3C-03A0-9525-C5F8-20D903CD1008}"/>
              </a:ext>
            </a:extLst>
          </p:cNvPr>
          <p:cNvGrpSpPr/>
          <p:nvPr/>
        </p:nvGrpSpPr>
        <p:grpSpPr>
          <a:xfrm>
            <a:off x="1218809" y="1373212"/>
            <a:ext cx="3217460" cy="3323792"/>
            <a:chOff x="1218809" y="1373212"/>
            <a:chExt cx="3217460" cy="3323792"/>
          </a:xfrm>
        </p:grpSpPr>
        <p:grpSp>
          <p:nvGrpSpPr>
            <p:cNvPr id="2" name="Group 1">
              <a:extLst>
                <a:ext uri="{FF2B5EF4-FFF2-40B4-BE49-F238E27FC236}">
                  <a16:creationId xmlns:a16="http://schemas.microsoft.com/office/drawing/2014/main" id="{2CA5739A-8E26-9488-C05D-0F901B420628}"/>
                </a:ext>
              </a:extLst>
            </p:cNvPr>
            <p:cNvGrpSpPr>
              <a:grpSpLocks noChangeAspect="1"/>
            </p:cNvGrpSpPr>
            <p:nvPr/>
          </p:nvGrpSpPr>
          <p:grpSpPr>
            <a:xfrm>
              <a:off x="1218809" y="3548679"/>
              <a:ext cx="1148010" cy="1148325"/>
              <a:chOff x="4161754" y="1820602"/>
              <a:chExt cx="3893326" cy="3894398"/>
            </a:xfrm>
          </p:grpSpPr>
          <p:sp>
            <p:nvSpPr>
              <p:cNvPr id="3" name="Rectangle 2">
                <a:extLst>
                  <a:ext uri="{FF2B5EF4-FFF2-40B4-BE49-F238E27FC236}">
                    <a16:creationId xmlns:a16="http://schemas.microsoft.com/office/drawing/2014/main" id="{13AC0B78-A026-94D8-B812-65256FD61516}"/>
                  </a:ext>
                </a:extLst>
              </p:cNvPr>
              <p:cNvSpPr/>
              <p:nvPr/>
            </p:nvSpPr>
            <p:spPr>
              <a:xfrm>
                <a:off x="4168880" y="1828800"/>
                <a:ext cx="3886200" cy="3886200"/>
              </a:xfrm>
              <a:prstGeom prst="rect">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6" name="Group 5">
                <a:extLst>
                  <a:ext uri="{FF2B5EF4-FFF2-40B4-BE49-F238E27FC236}">
                    <a16:creationId xmlns:a16="http://schemas.microsoft.com/office/drawing/2014/main" id="{22ED62BB-44FA-C81E-F60F-CCB92511A6BC}"/>
                  </a:ext>
                </a:extLst>
              </p:cNvPr>
              <p:cNvGrpSpPr/>
              <p:nvPr/>
            </p:nvGrpSpPr>
            <p:grpSpPr>
              <a:xfrm>
                <a:off x="4161754" y="1836174"/>
                <a:ext cx="1247837" cy="3873500"/>
                <a:chOff x="4427220" y="1828800"/>
                <a:chExt cx="1181100" cy="3873500"/>
              </a:xfrm>
            </p:grpSpPr>
            <p:cxnSp>
              <p:nvCxnSpPr>
                <p:cNvPr id="61" name="Straight Connector 60">
                  <a:extLst>
                    <a:ext uri="{FF2B5EF4-FFF2-40B4-BE49-F238E27FC236}">
                      <a16:creationId xmlns:a16="http://schemas.microsoft.com/office/drawing/2014/main" id="{35ADE64A-6CB0-A66C-4FA7-D4E5ECF2CDA2}"/>
                    </a:ext>
                  </a:extLst>
                </p:cNvPr>
                <p:cNvCxnSpPr>
                  <a:cxnSpLocks/>
                </p:cNvCxnSpPr>
                <p:nvPr/>
              </p:nvCxnSpPr>
              <p:spPr>
                <a:xfrm>
                  <a:off x="4427220" y="18288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6CCE5CFA-9A8A-AD4D-6115-CB719A92159A}"/>
                    </a:ext>
                  </a:extLst>
                </p:cNvPr>
                <p:cNvCxnSpPr>
                  <a:cxnSpLocks/>
                </p:cNvCxnSpPr>
                <p:nvPr/>
              </p:nvCxnSpPr>
              <p:spPr>
                <a:xfrm>
                  <a:off x="4427220" y="57023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16C2C807-BDD9-7637-3B9B-440446F4EF7D}"/>
                    </a:ext>
                  </a:extLst>
                </p:cNvPr>
                <p:cNvCxnSpPr>
                  <a:cxnSpLocks/>
                </p:cNvCxnSpPr>
                <p:nvPr/>
              </p:nvCxnSpPr>
              <p:spPr>
                <a:xfrm>
                  <a:off x="4427220" y="221615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16FE830A-7567-A81B-C9A6-270968AE5398}"/>
                    </a:ext>
                  </a:extLst>
                </p:cNvPr>
                <p:cNvCxnSpPr>
                  <a:cxnSpLocks/>
                </p:cNvCxnSpPr>
                <p:nvPr/>
              </p:nvCxnSpPr>
              <p:spPr>
                <a:xfrm>
                  <a:off x="4427220" y="26035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85C5DE76-C43A-570E-C2D4-3E918E8967FB}"/>
                    </a:ext>
                  </a:extLst>
                </p:cNvPr>
                <p:cNvCxnSpPr>
                  <a:cxnSpLocks/>
                </p:cNvCxnSpPr>
                <p:nvPr/>
              </p:nvCxnSpPr>
              <p:spPr>
                <a:xfrm>
                  <a:off x="4427220" y="299085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FB6E686C-AF47-1A19-6CE9-FA4EBC41F3AD}"/>
                    </a:ext>
                  </a:extLst>
                </p:cNvPr>
                <p:cNvCxnSpPr>
                  <a:cxnSpLocks/>
                </p:cNvCxnSpPr>
                <p:nvPr/>
              </p:nvCxnSpPr>
              <p:spPr>
                <a:xfrm>
                  <a:off x="4427220" y="33782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53B0868B-3F7D-09ED-8EE9-EA83F1CAC058}"/>
                    </a:ext>
                  </a:extLst>
                </p:cNvPr>
                <p:cNvCxnSpPr>
                  <a:cxnSpLocks/>
                </p:cNvCxnSpPr>
                <p:nvPr/>
              </p:nvCxnSpPr>
              <p:spPr>
                <a:xfrm>
                  <a:off x="4427220" y="3765550"/>
                  <a:ext cx="1181100" cy="0"/>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3EBFD75C-C56C-CF32-42D1-E9F019BBBCBB}"/>
                    </a:ext>
                  </a:extLst>
                </p:cNvPr>
                <p:cNvCxnSpPr>
                  <a:cxnSpLocks/>
                </p:cNvCxnSpPr>
                <p:nvPr/>
              </p:nvCxnSpPr>
              <p:spPr>
                <a:xfrm>
                  <a:off x="4427220" y="41529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FE72AD90-70A8-5173-9054-2E5AD5C21853}"/>
                    </a:ext>
                  </a:extLst>
                </p:cNvPr>
                <p:cNvCxnSpPr>
                  <a:cxnSpLocks/>
                </p:cNvCxnSpPr>
                <p:nvPr/>
              </p:nvCxnSpPr>
              <p:spPr>
                <a:xfrm>
                  <a:off x="4427220" y="454025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ADBD55DA-233F-7DC7-7F7C-CE3093F10551}"/>
                    </a:ext>
                  </a:extLst>
                </p:cNvPr>
                <p:cNvCxnSpPr>
                  <a:cxnSpLocks/>
                </p:cNvCxnSpPr>
                <p:nvPr/>
              </p:nvCxnSpPr>
              <p:spPr>
                <a:xfrm>
                  <a:off x="4427220" y="49276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9541AA4F-486C-4B08-E4D2-C1185254412A}"/>
                    </a:ext>
                  </a:extLst>
                </p:cNvPr>
                <p:cNvCxnSpPr>
                  <a:cxnSpLocks/>
                </p:cNvCxnSpPr>
                <p:nvPr/>
              </p:nvCxnSpPr>
              <p:spPr>
                <a:xfrm>
                  <a:off x="4427220" y="5314950"/>
                  <a:ext cx="749300" cy="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7" name="Group 6">
                <a:extLst>
                  <a:ext uri="{FF2B5EF4-FFF2-40B4-BE49-F238E27FC236}">
                    <a16:creationId xmlns:a16="http://schemas.microsoft.com/office/drawing/2014/main" id="{5538E691-28A0-F7BA-F23E-452693D7360C}"/>
                  </a:ext>
                </a:extLst>
              </p:cNvPr>
              <p:cNvGrpSpPr/>
              <p:nvPr/>
            </p:nvGrpSpPr>
            <p:grpSpPr>
              <a:xfrm flipH="1">
                <a:off x="6804896" y="1836420"/>
                <a:ext cx="1247837" cy="3873500"/>
                <a:chOff x="4427220" y="1828800"/>
                <a:chExt cx="1181100" cy="3873500"/>
              </a:xfrm>
            </p:grpSpPr>
            <p:cxnSp>
              <p:nvCxnSpPr>
                <p:cNvPr id="41" name="Straight Connector 40">
                  <a:extLst>
                    <a:ext uri="{FF2B5EF4-FFF2-40B4-BE49-F238E27FC236}">
                      <a16:creationId xmlns:a16="http://schemas.microsoft.com/office/drawing/2014/main" id="{45685C6B-F103-522C-F4FE-90C38BFD887A}"/>
                    </a:ext>
                  </a:extLst>
                </p:cNvPr>
                <p:cNvCxnSpPr>
                  <a:cxnSpLocks/>
                </p:cNvCxnSpPr>
                <p:nvPr/>
              </p:nvCxnSpPr>
              <p:spPr>
                <a:xfrm>
                  <a:off x="4427220" y="18288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0361D1E3-7828-36B0-8C25-2C9AF2956951}"/>
                    </a:ext>
                  </a:extLst>
                </p:cNvPr>
                <p:cNvCxnSpPr>
                  <a:cxnSpLocks/>
                </p:cNvCxnSpPr>
                <p:nvPr/>
              </p:nvCxnSpPr>
              <p:spPr>
                <a:xfrm>
                  <a:off x="4427220" y="57023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275FFA1C-607B-877F-6A5E-A65DF314E5D6}"/>
                    </a:ext>
                  </a:extLst>
                </p:cNvPr>
                <p:cNvCxnSpPr>
                  <a:cxnSpLocks/>
                </p:cNvCxnSpPr>
                <p:nvPr/>
              </p:nvCxnSpPr>
              <p:spPr>
                <a:xfrm>
                  <a:off x="4427220" y="221615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54A867D6-5EEF-B472-BAD4-E6D4D564931A}"/>
                    </a:ext>
                  </a:extLst>
                </p:cNvPr>
                <p:cNvCxnSpPr>
                  <a:cxnSpLocks/>
                </p:cNvCxnSpPr>
                <p:nvPr/>
              </p:nvCxnSpPr>
              <p:spPr>
                <a:xfrm>
                  <a:off x="4427220" y="26035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2C01A47E-CF43-38A4-EA91-FF2D6BEB8BFA}"/>
                    </a:ext>
                  </a:extLst>
                </p:cNvPr>
                <p:cNvCxnSpPr>
                  <a:cxnSpLocks/>
                </p:cNvCxnSpPr>
                <p:nvPr/>
              </p:nvCxnSpPr>
              <p:spPr>
                <a:xfrm>
                  <a:off x="4427220" y="299085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930B069C-3CC5-86DF-F607-FF831283D920}"/>
                    </a:ext>
                  </a:extLst>
                </p:cNvPr>
                <p:cNvCxnSpPr>
                  <a:cxnSpLocks/>
                </p:cNvCxnSpPr>
                <p:nvPr/>
              </p:nvCxnSpPr>
              <p:spPr>
                <a:xfrm>
                  <a:off x="4427220" y="33782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E7514D1B-F934-EEB8-CCB3-27401EF50DAD}"/>
                    </a:ext>
                  </a:extLst>
                </p:cNvPr>
                <p:cNvCxnSpPr>
                  <a:cxnSpLocks/>
                </p:cNvCxnSpPr>
                <p:nvPr/>
              </p:nvCxnSpPr>
              <p:spPr>
                <a:xfrm>
                  <a:off x="4427220" y="3765550"/>
                  <a:ext cx="1181100" cy="0"/>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636B74C6-BA6B-72FC-981F-31725448F4E5}"/>
                    </a:ext>
                  </a:extLst>
                </p:cNvPr>
                <p:cNvCxnSpPr>
                  <a:cxnSpLocks/>
                </p:cNvCxnSpPr>
                <p:nvPr/>
              </p:nvCxnSpPr>
              <p:spPr>
                <a:xfrm>
                  <a:off x="4427220" y="41529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9B5FC229-7820-D072-3080-34A15FBF0145}"/>
                    </a:ext>
                  </a:extLst>
                </p:cNvPr>
                <p:cNvCxnSpPr>
                  <a:cxnSpLocks/>
                </p:cNvCxnSpPr>
                <p:nvPr/>
              </p:nvCxnSpPr>
              <p:spPr>
                <a:xfrm>
                  <a:off x="4427220" y="454025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F4270F1E-66C1-303F-FB0E-475F48832835}"/>
                    </a:ext>
                  </a:extLst>
                </p:cNvPr>
                <p:cNvCxnSpPr>
                  <a:cxnSpLocks/>
                </p:cNvCxnSpPr>
                <p:nvPr/>
              </p:nvCxnSpPr>
              <p:spPr>
                <a:xfrm>
                  <a:off x="4427220" y="49276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ADDE1895-DD68-B274-17AF-87DC644DCBC6}"/>
                    </a:ext>
                  </a:extLst>
                </p:cNvPr>
                <p:cNvCxnSpPr>
                  <a:cxnSpLocks/>
                </p:cNvCxnSpPr>
                <p:nvPr/>
              </p:nvCxnSpPr>
              <p:spPr>
                <a:xfrm>
                  <a:off x="4427220" y="5314950"/>
                  <a:ext cx="749300" cy="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10" name="Group 9">
                <a:extLst>
                  <a:ext uri="{FF2B5EF4-FFF2-40B4-BE49-F238E27FC236}">
                    <a16:creationId xmlns:a16="http://schemas.microsoft.com/office/drawing/2014/main" id="{ACEDF03F-794D-8D76-6B4F-887D7C8C228C}"/>
                  </a:ext>
                </a:extLst>
              </p:cNvPr>
              <p:cNvGrpSpPr/>
              <p:nvPr/>
            </p:nvGrpSpPr>
            <p:grpSpPr>
              <a:xfrm rot="5400000">
                <a:off x="5484729" y="506554"/>
                <a:ext cx="1245403" cy="3873500"/>
                <a:chOff x="4427220" y="1828800"/>
                <a:chExt cx="1181100" cy="3873500"/>
              </a:xfrm>
            </p:grpSpPr>
            <p:cxnSp>
              <p:nvCxnSpPr>
                <p:cNvPr id="28" name="Straight Connector 27">
                  <a:extLst>
                    <a:ext uri="{FF2B5EF4-FFF2-40B4-BE49-F238E27FC236}">
                      <a16:creationId xmlns:a16="http://schemas.microsoft.com/office/drawing/2014/main" id="{3E2D9955-681B-3DB2-AED2-26BD4FC5B7D2}"/>
                    </a:ext>
                  </a:extLst>
                </p:cNvPr>
                <p:cNvCxnSpPr>
                  <a:cxnSpLocks/>
                </p:cNvCxnSpPr>
                <p:nvPr/>
              </p:nvCxnSpPr>
              <p:spPr>
                <a:xfrm>
                  <a:off x="4427220" y="18288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304CC19F-69AA-6AB3-3536-E0C4EB838F26}"/>
                    </a:ext>
                  </a:extLst>
                </p:cNvPr>
                <p:cNvCxnSpPr>
                  <a:cxnSpLocks/>
                </p:cNvCxnSpPr>
                <p:nvPr/>
              </p:nvCxnSpPr>
              <p:spPr>
                <a:xfrm>
                  <a:off x="4427220" y="57023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6F2BC024-5E2C-47FD-FB6D-009384C837C8}"/>
                    </a:ext>
                  </a:extLst>
                </p:cNvPr>
                <p:cNvCxnSpPr>
                  <a:cxnSpLocks/>
                </p:cNvCxnSpPr>
                <p:nvPr/>
              </p:nvCxnSpPr>
              <p:spPr>
                <a:xfrm>
                  <a:off x="4427220" y="221615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D47E3630-C38D-8FC1-A9D5-BEB300084273}"/>
                    </a:ext>
                  </a:extLst>
                </p:cNvPr>
                <p:cNvCxnSpPr>
                  <a:cxnSpLocks/>
                </p:cNvCxnSpPr>
                <p:nvPr/>
              </p:nvCxnSpPr>
              <p:spPr>
                <a:xfrm>
                  <a:off x="4427220" y="26035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4" name="Straight Connector 223">
                  <a:extLst>
                    <a:ext uri="{FF2B5EF4-FFF2-40B4-BE49-F238E27FC236}">
                      <a16:creationId xmlns:a16="http://schemas.microsoft.com/office/drawing/2014/main" id="{4DFE0126-B20F-F9F9-EE7A-B497FEAC67F6}"/>
                    </a:ext>
                  </a:extLst>
                </p:cNvPr>
                <p:cNvCxnSpPr>
                  <a:cxnSpLocks/>
                </p:cNvCxnSpPr>
                <p:nvPr/>
              </p:nvCxnSpPr>
              <p:spPr>
                <a:xfrm>
                  <a:off x="4427220" y="299085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5" name="Straight Connector 224">
                  <a:extLst>
                    <a:ext uri="{FF2B5EF4-FFF2-40B4-BE49-F238E27FC236}">
                      <a16:creationId xmlns:a16="http://schemas.microsoft.com/office/drawing/2014/main" id="{6F30A843-8135-D69E-F4AC-7E8FFA67E8D0}"/>
                    </a:ext>
                  </a:extLst>
                </p:cNvPr>
                <p:cNvCxnSpPr>
                  <a:cxnSpLocks/>
                </p:cNvCxnSpPr>
                <p:nvPr/>
              </p:nvCxnSpPr>
              <p:spPr>
                <a:xfrm>
                  <a:off x="4427220" y="33782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64236365-C97B-83E7-AAB9-917C44D74F82}"/>
                    </a:ext>
                  </a:extLst>
                </p:cNvPr>
                <p:cNvCxnSpPr>
                  <a:cxnSpLocks/>
                </p:cNvCxnSpPr>
                <p:nvPr/>
              </p:nvCxnSpPr>
              <p:spPr>
                <a:xfrm>
                  <a:off x="4427220" y="3765550"/>
                  <a:ext cx="1181100" cy="0"/>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9F8FEE7A-37B3-3A68-A737-BAA086E6CF00}"/>
                    </a:ext>
                  </a:extLst>
                </p:cNvPr>
                <p:cNvCxnSpPr>
                  <a:cxnSpLocks/>
                </p:cNvCxnSpPr>
                <p:nvPr/>
              </p:nvCxnSpPr>
              <p:spPr>
                <a:xfrm>
                  <a:off x="4427220" y="41529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6359E44D-6276-6774-1B55-15CFEBCD20D3}"/>
                    </a:ext>
                  </a:extLst>
                </p:cNvPr>
                <p:cNvCxnSpPr>
                  <a:cxnSpLocks/>
                </p:cNvCxnSpPr>
                <p:nvPr/>
              </p:nvCxnSpPr>
              <p:spPr>
                <a:xfrm>
                  <a:off x="4427220" y="454025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E792B100-337C-604F-A005-CB8D476B957B}"/>
                    </a:ext>
                  </a:extLst>
                </p:cNvPr>
                <p:cNvCxnSpPr>
                  <a:cxnSpLocks/>
                </p:cNvCxnSpPr>
                <p:nvPr/>
              </p:nvCxnSpPr>
              <p:spPr>
                <a:xfrm>
                  <a:off x="4427220" y="49276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CF3D56AA-000A-3CF6-A69D-DD05D4A2E877}"/>
                    </a:ext>
                  </a:extLst>
                </p:cNvPr>
                <p:cNvCxnSpPr>
                  <a:cxnSpLocks/>
                </p:cNvCxnSpPr>
                <p:nvPr/>
              </p:nvCxnSpPr>
              <p:spPr>
                <a:xfrm>
                  <a:off x="4427220" y="5314950"/>
                  <a:ext cx="749300" cy="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11" name="Group 10">
                <a:extLst>
                  <a:ext uri="{FF2B5EF4-FFF2-40B4-BE49-F238E27FC236}">
                    <a16:creationId xmlns:a16="http://schemas.microsoft.com/office/drawing/2014/main" id="{F97564BD-5296-6D11-8D90-3EAE50546553}"/>
                  </a:ext>
                </a:extLst>
              </p:cNvPr>
              <p:cNvGrpSpPr/>
              <p:nvPr/>
            </p:nvGrpSpPr>
            <p:grpSpPr>
              <a:xfrm rot="5400000" flipH="1">
                <a:off x="5484474" y="3153186"/>
                <a:ext cx="1245421" cy="3873500"/>
                <a:chOff x="4427220" y="1828800"/>
                <a:chExt cx="1181100" cy="3873500"/>
              </a:xfrm>
            </p:grpSpPr>
            <p:cxnSp>
              <p:nvCxnSpPr>
                <p:cNvPr id="12" name="Straight Connector 11">
                  <a:extLst>
                    <a:ext uri="{FF2B5EF4-FFF2-40B4-BE49-F238E27FC236}">
                      <a16:creationId xmlns:a16="http://schemas.microsoft.com/office/drawing/2014/main" id="{175F9B31-6397-60E7-2A5C-A37C69B4FF63}"/>
                    </a:ext>
                  </a:extLst>
                </p:cNvPr>
                <p:cNvCxnSpPr>
                  <a:cxnSpLocks/>
                </p:cNvCxnSpPr>
                <p:nvPr/>
              </p:nvCxnSpPr>
              <p:spPr>
                <a:xfrm>
                  <a:off x="4427220" y="18288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4DF549E4-141F-DC5C-7EE0-ED28CBE4DD76}"/>
                    </a:ext>
                  </a:extLst>
                </p:cNvPr>
                <p:cNvCxnSpPr>
                  <a:cxnSpLocks/>
                </p:cNvCxnSpPr>
                <p:nvPr/>
              </p:nvCxnSpPr>
              <p:spPr>
                <a:xfrm>
                  <a:off x="4427220" y="57023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5DADCBD-1211-F9B9-C348-1D12DF68BC78}"/>
                    </a:ext>
                  </a:extLst>
                </p:cNvPr>
                <p:cNvCxnSpPr>
                  <a:cxnSpLocks/>
                </p:cNvCxnSpPr>
                <p:nvPr/>
              </p:nvCxnSpPr>
              <p:spPr>
                <a:xfrm>
                  <a:off x="4427220" y="221615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81E9DC4-AF23-BD04-8C97-5EB65ABB9D77}"/>
                    </a:ext>
                  </a:extLst>
                </p:cNvPr>
                <p:cNvCxnSpPr>
                  <a:cxnSpLocks/>
                </p:cNvCxnSpPr>
                <p:nvPr/>
              </p:nvCxnSpPr>
              <p:spPr>
                <a:xfrm>
                  <a:off x="4427220" y="26035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6474F22-030A-CDA9-B577-063C9C855144}"/>
                    </a:ext>
                  </a:extLst>
                </p:cNvPr>
                <p:cNvCxnSpPr>
                  <a:cxnSpLocks/>
                </p:cNvCxnSpPr>
                <p:nvPr/>
              </p:nvCxnSpPr>
              <p:spPr>
                <a:xfrm>
                  <a:off x="4427220" y="299085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B80D6BA2-6BBD-C9E2-7E75-C5C168D1F938}"/>
                    </a:ext>
                  </a:extLst>
                </p:cNvPr>
                <p:cNvCxnSpPr>
                  <a:cxnSpLocks/>
                </p:cNvCxnSpPr>
                <p:nvPr/>
              </p:nvCxnSpPr>
              <p:spPr>
                <a:xfrm>
                  <a:off x="4427220" y="33782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00706AE1-209F-8D45-C3CD-29A3B9FC9AAA}"/>
                    </a:ext>
                  </a:extLst>
                </p:cNvPr>
                <p:cNvCxnSpPr>
                  <a:cxnSpLocks/>
                </p:cNvCxnSpPr>
                <p:nvPr/>
              </p:nvCxnSpPr>
              <p:spPr>
                <a:xfrm>
                  <a:off x="4427220" y="3765550"/>
                  <a:ext cx="1181100" cy="0"/>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6F0CCFB4-78C6-6B9E-0281-3C6CF2490932}"/>
                    </a:ext>
                  </a:extLst>
                </p:cNvPr>
                <p:cNvCxnSpPr>
                  <a:cxnSpLocks/>
                </p:cNvCxnSpPr>
                <p:nvPr/>
              </p:nvCxnSpPr>
              <p:spPr>
                <a:xfrm>
                  <a:off x="4427220" y="41529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E14D7D85-FAD9-C65F-C041-439FBFFB3C94}"/>
                    </a:ext>
                  </a:extLst>
                </p:cNvPr>
                <p:cNvCxnSpPr>
                  <a:cxnSpLocks/>
                </p:cNvCxnSpPr>
                <p:nvPr/>
              </p:nvCxnSpPr>
              <p:spPr>
                <a:xfrm>
                  <a:off x="4427220" y="454025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6DACB485-1D61-E33E-282A-872D5EF275CF}"/>
                    </a:ext>
                  </a:extLst>
                </p:cNvPr>
                <p:cNvCxnSpPr>
                  <a:cxnSpLocks/>
                </p:cNvCxnSpPr>
                <p:nvPr/>
              </p:nvCxnSpPr>
              <p:spPr>
                <a:xfrm>
                  <a:off x="4427220" y="49276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399205BA-2146-AF85-A848-10B0FF15DF00}"/>
                    </a:ext>
                  </a:extLst>
                </p:cNvPr>
                <p:cNvCxnSpPr>
                  <a:cxnSpLocks/>
                </p:cNvCxnSpPr>
                <p:nvPr/>
              </p:nvCxnSpPr>
              <p:spPr>
                <a:xfrm>
                  <a:off x="4427220" y="5314950"/>
                  <a:ext cx="749300" cy="0"/>
                </a:xfrm>
                <a:prstGeom prst="line">
                  <a:avLst/>
                </a:prstGeom>
              </p:spPr>
              <p:style>
                <a:lnRef idx="1">
                  <a:schemeClr val="accent1"/>
                </a:lnRef>
                <a:fillRef idx="0">
                  <a:schemeClr val="accent1"/>
                </a:fillRef>
                <a:effectRef idx="0">
                  <a:schemeClr val="accent1"/>
                </a:effectRef>
                <a:fontRef idx="minor">
                  <a:schemeClr val="tx1"/>
                </a:fontRef>
              </p:style>
            </p:cxnSp>
          </p:grpSp>
        </p:grpSp>
        <p:grpSp>
          <p:nvGrpSpPr>
            <p:cNvPr id="141" name="Group 140">
              <a:extLst>
                <a:ext uri="{FF2B5EF4-FFF2-40B4-BE49-F238E27FC236}">
                  <a16:creationId xmlns:a16="http://schemas.microsoft.com/office/drawing/2014/main" id="{736C7231-278F-6C0F-A300-C85D102CB784}"/>
                </a:ext>
              </a:extLst>
            </p:cNvPr>
            <p:cNvGrpSpPr/>
            <p:nvPr/>
          </p:nvGrpSpPr>
          <p:grpSpPr>
            <a:xfrm>
              <a:off x="3661207" y="1373212"/>
              <a:ext cx="775062" cy="3248192"/>
              <a:chOff x="3661207" y="1373212"/>
              <a:chExt cx="775062" cy="3248192"/>
            </a:xfrm>
          </p:grpSpPr>
          <p:cxnSp>
            <p:nvCxnSpPr>
              <p:cNvPr id="77" name="Straight Connector 76">
                <a:extLst>
                  <a:ext uri="{FF2B5EF4-FFF2-40B4-BE49-F238E27FC236}">
                    <a16:creationId xmlns:a16="http://schemas.microsoft.com/office/drawing/2014/main" id="{BF75C9ED-BDB6-3F88-D374-50B96692F6C2}"/>
                  </a:ext>
                </a:extLst>
              </p:cNvPr>
              <p:cNvCxnSpPr/>
              <p:nvPr/>
            </p:nvCxnSpPr>
            <p:spPr>
              <a:xfrm flipH="1" flipV="1">
                <a:off x="3662190" y="1373212"/>
                <a:ext cx="0" cy="3238290"/>
              </a:xfrm>
              <a:prstGeom prst="line">
                <a:avLst/>
              </a:prstGeom>
              <a:ln>
                <a:solidFill>
                  <a:srgbClr val="FF0000"/>
                </a:solidFill>
                <a:tailEnd type="triangle"/>
              </a:ln>
            </p:spPr>
            <p:style>
              <a:lnRef idx="3">
                <a:schemeClr val="dk1"/>
              </a:lnRef>
              <a:fillRef idx="0">
                <a:schemeClr val="dk1"/>
              </a:fillRef>
              <a:effectRef idx="2">
                <a:schemeClr val="dk1"/>
              </a:effectRef>
              <a:fontRef idx="minor">
                <a:schemeClr val="tx1"/>
              </a:fontRef>
            </p:style>
          </p:cxnSp>
          <p:cxnSp>
            <p:nvCxnSpPr>
              <p:cNvPr id="79" name="Straight Connector 78">
                <a:extLst>
                  <a:ext uri="{FF2B5EF4-FFF2-40B4-BE49-F238E27FC236}">
                    <a16:creationId xmlns:a16="http://schemas.microsoft.com/office/drawing/2014/main" id="{7D00343A-1CA0-45B0-7DAE-01AF8585C052}"/>
                  </a:ext>
                </a:extLst>
              </p:cNvPr>
              <p:cNvCxnSpPr>
                <a:cxnSpLocks/>
              </p:cNvCxnSpPr>
              <p:nvPr/>
            </p:nvCxnSpPr>
            <p:spPr>
              <a:xfrm flipV="1">
                <a:off x="3666106" y="1711943"/>
                <a:ext cx="58993" cy="2899559"/>
              </a:xfrm>
              <a:prstGeom prst="line">
                <a:avLst/>
              </a:prstGeom>
              <a:ln w="9525" cap="sq">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C7A1947F-2B25-AD00-49A9-E1101781ED32}"/>
                  </a:ext>
                </a:extLst>
              </p:cNvPr>
              <p:cNvCxnSpPr>
                <a:cxnSpLocks/>
              </p:cNvCxnSpPr>
              <p:nvPr/>
            </p:nvCxnSpPr>
            <p:spPr>
              <a:xfrm>
                <a:off x="3661914" y="1712701"/>
                <a:ext cx="72087"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86" name="Group 85">
                <a:extLst>
                  <a:ext uri="{FF2B5EF4-FFF2-40B4-BE49-F238E27FC236}">
                    <a16:creationId xmlns:a16="http://schemas.microsoft.com/office/drawing/2014/main" id="{8FEF04EF-5047-BBC6-CF42-FF63B7B23EF5}"/>
                  </a:ext>
                </a:extLst>
              </p:cNvPr>
              <p:cNvGrpSpPr/>
              <p:nvPr/>
            </p:nvGrpSpPr>
            <p:grpSpPr>
              <a:xfrm>
                <a:off x="3661207" y="1712119"/>
                <a:ext cx="775062" cy="2909285"/>
                <a:chOff x="3365469" y="1708679"/>
                <a:chExt cx="775062" cy="2909285"/>
              </a:xfrm>
            </p:grpSpPr>
            <p:cxnSp>
              <p:nvCxnSpPr>
                <p:cNvPr id="94" name="Straight Connector 93">
                  <a:extLst>
                    <a:ext uri="{FF2B5EF4-FFF2-40B4-BE49-F238E27FC236}">
                      <a16:creationId xmlns:a16="http://schemas.microsoft.com/office/drawing/2014/main" id="{BA3FF5DE-B928-0B8F-9A49-27FB602D2196}"/>
                    </a:ext>
                  </a:extLst>
                </p:cNvPr>
                <p:cNvCxnSpPr>
                  <a:cxnSpLocks/>
                </p:cNvCxnSpPr>
                <p:nvPr/>
              </p:nvCxnSpPr>
              <p:spPr>
                <a:xfrm>
                  <a:off x="3428537" y="1708679"/>
                  <a:ext cx="711994" cy="714375"/>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5FFA4D9A-3325-A7F2-4746-89A12A62B815}"/>
                    </a:ext>
                  </a:extLst>
                </p:cNvPr>
                <p:cNvCxnSpPr>
                  <a:cxnSpLocks/>
                </p:cNvCxnSpPr>
                <p:nvPr/>
              </p:nvCxnSpPr>
              <p:spPr>
                <a:xfrm flipH="1">
                  <a:off x="4126709" y="2420673"/>
                  <a:ext cx="11441" cy="934508"/>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CA8750F5-8B32-63E8-6E39-3C47909C2B23}"/>
                    </a:ext>
                  </a:extLst>
                </p:cNvPr>
                <p:cNvCxnSpPr>
                  <a:cxnSpLocks/>
                </p:cNvCxnSpPr>
                <p:nvPr/>
              </p:nvCxnSpPr>
              <p:spPr>
                <a:xfrm flipH="1">
                  <a:off x="3365469" y="3348038"/>
                  <a:ext cx="761239" cy="1269926"/>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grpSp>
        </p:grpSp>
        <p:grpSp>
          <p:nvGrpSpPr>
            <p:cNvPr id="142" name="Group 141">
              <a:extLst>
                <a:ext uri="{FF2B5EF4-FFF2-40B4-BE49-F238E27FC236}">
                  <a16:creationId xmlns:a16="http://schemas.microsoft.com/office/drawing/2014/main" id="{E11C26A8-73DC-00A7-FA91-B52933389793}"/>
                </a:ext>
              </a:extLst>
            </p:cNvPr>
            <p:cNvGrpSpPr/>
            <p:nvPr/>
          </p:nvGrpSpPr>
          <p:grpSpPr>
            <a:xfrm>
              <a:off x="2583656" y="1373212"/>
              <a:ext cx="783432" cy="3248192"/>
              <a:chOff x="2583656" y="1373212"/>
              <a:chExt cx="783432" cy="3248192"/>
            </a:xfrm>
          </p:grpSpPr>
          <p:cxnSp>
            <p:nvCxnSpPr>
              <p:cNvPr id="91" name="Straight Connector 90">
                <a:extLst>
                  <a:ext uri="{FF2B5EF4-FFF2-40B4-BE49-F238E27FC236}">
                    <a16:creationId xmlns:a16="http://schemas.microsoft.com/office/drawing/2014/main" id="{D601D946-87A3-8AED-C804-19C58F3D662E}"/>
                  </a:ext>
                </a:extLst>
              </p:cNvPr>
              <p:cNvCxnSpPr/>
              <p:nvPr/>
            </p:nvCxnSpPr>
            <p:spPr>
              <a:xfrm flipV="1">
                <a:off x="3366812" y="1373212"/>
                <a:ext cx="0" cy="3238290"/>
              </a:xfrm>
              <a:prstGeom prst="line">
                <a:avLst/>
              </a:prstGeom>
              <a:ln>
                <a:solidFill>
                  <a:srgbClr val="FF0000"/>
                </a:solidFill>
                <a:tailEnd type="triangle"/>
              </a:ln>
            </p:spPr>
            <p:style>
              <a:lnRef idx="3">
                <a:schemeClr val="dk1"/>
              </a:lnRef>
              <a:fillRef idx="0">
                <a:schemeClr val="dk1"/>
              </a:fillRef>
              <a:effectRef idx="2">
                <a:schemeClr val="dk1"/>
              </a:effectRef>
              <a:fontRef idx="minor">
                <a:schemeClr val="tx1"/>
              </a:fontRef>
            </p:style>
          </p:cxnSp>
          <p:cxnSp>
            <p:nvCxnSpPr>
              <p:cNvPr id="93" name="Straight Connector 92">
                <a:extLst>
                  <a:ext uri="{FF2B5EF4-FFF2-40B4-BE49-F238E27FC236}">
                    <a16:creationId xmlns:a16="http://schemas.microsoft.com/office/drawing/2014/main" id="{1D2CA256-DB11-A98D-2A8C-EE84A94FB7CE}"/>
                  </a:ext>
                </a:extLst>
              </p:cNvPr>
              <p:cNvCxnSpPr>
                <a:cxnSpLocks/>
              </p:cNvCxnSpPr>
              <p:nvPr/>
            </p:nvCxnSpPr>
            <p:spPr>
              <a:xfrm flipH="1" flipV="1">
                <a:off x="3303903" y="1711943"/>
                <a:ext cx="58993" cy="2899559"/>
              </a:xfrm>
              <a:prstGeom prst="line">
                <a:avLst/>
              </a:prstGeom>
              <a:ln w="9525" cap="sq">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id="{5492104C-4798-539D-4E97-9388363E4E49}"/>
                  </a:ext>
                </a:extLst>
              </p:cNvPr>
              <p:cNvCxnSpPr>
                <a:cxnSpLocks/>
              </p:cNvCxnSpPr>
              <p:nvPr/>
            </p:nvCxnSpPr>
            <p:spPr>
              <a:xfrm flipH="1">
                <a:off x="3295001" y="1712701"/>
                <a:ext cx="72087"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134" name="Group 133">
                <a:extLst>
                  <a:ext uri="{FF2B5EF4-FFF2-40B4-BE49-F238E27FC236}">
                    <a16:creationId xmlns:a16="http://schemas.microsoft.com/office/drawing/2014/main" id="{89CB414F-BD42-9D28-B18E-D9EC217DAFB9}"/>
                  </a:ext>
                </a:extLst>
              </p:cNvPr>
              <p:cNvGrpSpPr/>
              <p:nvPr/>
            </p:nvGrpSpPr>
            <p:grpSpPr>
              <a:xfrm flipH="1">
                <a:off x="2583656" y="1715468"/>
                <a:ext cx="777921" cy="2905936"/>
                <a:chOff x="3365469" y="1712028"/>
                <a:chExt cx="777921" cy="2905936"/>
              </a:xfrm>
            </p:grpSpPr>
            <p:cxnSp>
              <p:nvCxnSpPr>
                <p:cNvPr id="135" name="Straight Connector 134">
                  <a:extLst>
                    <a:ext uri="{FF2B5EF4-FFF2-40B4-BE49-F238E27FC236}">
                      <a16:creationId xmlns:a16="http://schemas.microsoft.com/office/drawing/2014/main" id="{3A263D13-404D-C42F-FC39-20D7BC1C0EC8}"/>
                    </a:ext>
                  </a:extLst>
                </p:cNvPr>
                <p:cNvCxnSpPr>
                  <a:cxnSpLocks/>
                </p:cNvCxnSpPr>
                <p:nvPr/>
              </p:nvCxnSpPr>
              <p:spPr>
                <a:xfrm>
                  <a:off x="3427391" y="1712028"/>
                  <a:ext cx="715999" cy="720551"/>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id="{6FFE819F-E268-3AE9-A7EE-CF41F251733A}"/>
                    </a:ext>
                  </a:extLst>
                </p:cNvPr>
                <p:cNvCxnSpPr>
                  <a:cxnSpLocks/>
                </p:cNvCxnSpPr>
                <p:nvPr/>
              </p:nvCxnSpPr>
              <p:spPr>
                <a:xfrm flipH="1">
                  <a:off x="4126709" y="2427816"/>
                  <a:ext cx="14299" cy="927365"/>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id="{5661BB38-0B38-B743-3CA8-ED83EC34815B}"/>
                    </a:ext>
                  </a:extLst>
                </p:cNvPr>
                <p:cNvCxnSpPr>
                  <a:cxnSpLocks/>
                </p:cNvCxnSpPr>
                <p:nvPr/>
              </p:nvCxnSpPr>
              <p:spPr>
                <a:xfrm flipH="1">
                  <a:off x="3365469" y="3348038"/>
                  <a:ext cx="761239" cy="1269926"/>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grpSp>
        </p:grpSp>
      </p:grpSp>
      <p:grpSp>
        <p:nvGrpSpPr>
          <p:cNvPr id="256" name="Group 255">
            <a:extLst>
              <a:ext uri="{FF2B5EF4-FFF2-40B4-BE49-F238E27FC236}">
                <a16:creationId xmlns:a16="http://schemas.microsoft.com/office/drawing/2014/main" id="{ABC7B7E4-2646-DBA1-86E1-BEB049FE322F}"/>
              </a:ext>
            </a:extLst>
          </p:cNvPr>
          <p:cNvGrpSpPr/>
          <p:nvPr/>
        </p:nvGrpSpPr>
        <p:grpSpPr>
          <a:xfrm>
            <a:off x="7650955" y="1361600"/>
            <a:ext cx="2626520" cy="3261878"/>
            <a:chOff x="7650955" y="1361600"/>
            <a:chExt cx="2626520" cy="3261878"/>
          </a:xfrm>
        </p:grpSpPr>
        <p:grpSp>
          <p:nvGrpSpPr>
            <p:cNvPr id="5" name="Group 4">
              <a:extLst>
                <a:ext uri="{FF2B5EF4-FFF2-40B4-BE49-F238E27FC236}">
                  <a16:creationId xmlns:a16="http://schemas.microsoft.com/office/drawing/2014/main" id="{01F0C747-2E31-4E61-A594-1E85C3351AAC}"/>
                </a:ext>
              </a:extLst>
            </p:cNvPr>
            <p:cNvGrpSpPr>
              <a:grpSpLocks noChangeAspect="1"/>
            </p:cNvGrpSpPr>
            <p:nvPr/>
          </p:nvGrpSpPr>
          <p:grpSpPr>
            <a:xfrm>
              <a:off x="7650955" y="3475153"/>
              <a:ext cx="1148010" cy="1148325"/>
              <a:chOff x="4161754" y="1820602"/>
              <a:chExt cx="3893326" cy="3894398"/>
            </a:xfrm>
          </p:grpSpPr>
          <p:sp>
            <p:nvSpPr>
              <p:cNvPr id="8" name="Rectangle 7">
                <a:extLst>
                  <a:ext uri="{FF2B5EF4-FFF2-40B4-BE49-F238E27FC236}">
                    <a16:creationId xmlns:a16="http://schemas.microsoft.com/office/drawing/2014/main" id="{6923F885-161B-0FB3-D609-3C9ECDE8BD50}"/>
                  </a:ext>
                </a:extLst>
              </p:cNvPr>
              <p:cNvSpPr/>
              <p:nvPr/>
            </p:nvSpPr>
            <p:spPr>
              <a:xfrm>
                <a:off x="4168880" y="1828800"/>
                <a:ext cx="3886200" cy="3886200"/>
              </a:xfrm>
              <a:prstGeom prst="rect">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9" name="Group 8">
                <a:extLst>
                  <a:ext uri="{FF2B5EF4-FFF2-40B4-BE49-F238E27FC236}">
                    <a16:creationId xmlns:a16="http://schemas.microsoft.com/office/drawing/2014/main" id="{E13BB57B-546A-7C30-FEF4-252D5EE36CA9}"/>
                  </a:ext>
                </a:extLst>
              </p:cNvPr>
              <p:cNvGrpSpPr/>
              <p:nvPr/>
            </p:nvGrpSpPr>
            <p:grpSpPr>
              <a:xfrm>
                <a:off x="4161754" y="1836174"/>
                <a:ext cx="1247837" cy="3873500"/>
                <a:chOff x="4427220" y="1828800"/>
                <a:chExt cx="1181100" cy="3873500"/>
              </a:xfrm>
            </p:grpSpPr>
            <p:cxnSp>
              <p:nvCxnSpPr>
                <p:cNvPr id="36" name="Straight Connector 35">
                  <a:extLst>
                    <a:ext uri="{FF2B5EF4-FFF2-40B4-BE49-F238E27FC236}">
                      <a16:creationId xmlns:a16="http://schemas.microsoft.com/office/drawing/2014/main" id="{30B0D4E6-76B6-2F63-7BB6-1C32F114CBE7}"/>
                    </a:ext>
                  </a:extLst>
                </p:cNvPr>
                <p:cNvCxnSpPr>
                  <a:cxnSpLocks/>
                </p:cNvCxnSpPr>
                <p:nvPr/>
              </p:nvCxnSpPr>
              <p:spPr>
                <a:xfrm>
                  <a:off x="4427220" y="18288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56E257CC-0A7B-5161-8C2C-0BC60C1F8F3B}"/>
                    </a:ext>
                  </a:extLst>
                </p:cNvPr>
                <p:cNvCxnSpPr>
                  <a:cxnSpLocks/>
                </p:cNvCxnSpPr>
                <p:nvPr/>
              </p:nvCxnSpPr>
              <p:spPr>
                <a:xfrm>
                  <a:off x="4427220" y="57023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07EA71F3-CD69-163D-1395-F7379546E2CC}"/>
                    </a:ext>
                  </a:extLst>
                </p:cNvPr>
                <p:cNvCxnSpPr>
                  <a:cxnSpLocks/>
                </p:cNvCxnSpPr>
                <p:nvPr/>
              </p:nvCxnSpPr>
              <p:spPr>
                <a:xfrm>
                  <a:off x="4427220" y="221615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B1CB9B98-9A95-4800-6C7F-893DE01CD160}"/>
                    </a:ext>
                  </a:extLst>
                </p:cNvPr>
                <p:cNvCxnSpPr>
                  <a:cxnSpLocks/>
                </p:cNvCxnSpPr>
                <p:nvPr/>
              </p:nvCxnSpPr>
              <p:spPr>
                <a:xfrm>
                  <a:off x="4427220" y="26035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3703244D-1744-6C33-5F3C-7A4FD1D718EA}"/>
                    </a:ext>
                  </a:extLst>
                </p:cNvPr>
                <p:cNvCxnSpPr>
                  <a:cxnSpLocks/>
                </p:cNvCxnSpPr>
                <p:nvPr/>
              </p:nvCxnSpPr>
              <p:spPr>
                <a:xfrm>
                  <a:off x="4427220" y="299085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C9BD8C56-3658-562E-0949-5051B3F34039}"/>
                    </a:ext>
                  </a:extLst>
                </p:cNvPr>
                <p:cNvCxnSpPr>
                  <a:cxnSpLocks/>
                </p:cNvCxnSpPr>
                <p:nvPr/>
              </p:nvCxnSpPr>
              <p:spPr>
                <a:xfrm>
                  <a:off x="4427220" y="33782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72FB7036-BBCA-8947-84C8-2FEB7DFF9F56}"/>
                    </a:ext>
                  </a:extLst>
                </p:cNvPr>
                <p:cNvCxnSpPr>
                  <a:cxnSpLocks/>
                </p:cNvCxnSpPr>
                <p:nvPr/>
              </p:nvCxnSpPr>
              <p:spPr>
                <a:xfrm>
                  <a:off x="4427220" y="3765550"/>
                  <a:ext cx="1181100" cy="0"/>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A6C78E44-5213-5BA0-F39B-2FF19289ABA1}"/>
                    </a:ext>
                  </a:extLst>
                </p:cNvPr>
                <p:cNvCxnSpPr>
                  <a:cxnSpLocks/>
                </p:cNvCxnSpPr>
                <p:nvPr/>
              </p:nvCxnSpPr>
              <p:spPr>
                <a:xfrm>
                  <a:off x="4427220" y="41529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4ED12E7F-0DB8-6695-9808-00BE25B9BCFD}"/>
                    </a:ext>
                  </a:extLst>
                </p:cNvPr>
                <p:cNvCxnSpPr>
                  <a:cxnSpLocks/>
                </p:cNvCxnSpPr>
                <p:nvPr/>
              </p:nvCxnSpPr>
              <p:spPr>
                <a:xfrm>
                  <a:off x="4427220" y="454025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C85228D2-2E13-26E5-B7C3-9700B7275B2A}"/>
                    </a:ext>
                  </a:extLst>
                </p:cNvPr>
                <p:cNvCxnSpPr>
                  <a:cxnSpLocks/>
                </p:cNvCxnSpPr>
                <p:nvPr/>
              </p:nvCxnSpPr>
              <p:spPr>
                <a:xfrm>
                  <a:off x="4427220" y="49276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2CA69939-3976-572F-61E5-C2F056F41A9D}"/>
                    </a:ext>
                  </a:extLst>
                </p:cNvPr>
                <p:cNvCxnSpPr>
                  <a:cxnSpLocks/>
                </p:cNvCxnSpPr>
                <p:nvPr/>
              </p:nvCxnSpPr>
              <p:spPr>
                <a:xfrm>
                  <a:off x="4427220" y="5314950"/>
                  <a:ext cx="749300" cy="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13" name="Group 12">
                <a:extLst>
                  <a:ext uri="{FF2B5EF4-FFF2-40B4-BE49-F238E27FC236}">
                    <a16:creationId xmlns:a16="http://schemas.microsoft.com/office/drawing/2014/main" id="{7B0D8A81-D259-B7D8-8420-816FC2FA6DA5}"/>
                  </a:ext>
                </a:extLst>
              </p:cNvPr>
              <p:cNvGrpSpPr/>
              <p:nvPr/>
            </p:nvGrpSpPr>
            <p:grpSpPr>
              <a:xfrm flipH="1">
                <a:off x="6804896" y="1836420"/>
                <a:ext cx="1247837" cy="3873500"/>
                <a:chOff x="4427220" y="1828800"/>
                <a:chExt cx="1181100" cy="3873500"/>
              </a:xfrm>
            </p:grpSpPr>
            <p:cxnSp>
              <p:nvCxnSpPr>
                <p:cNvPr id="246" name="Straight Connector 245">
                  <a:extLst>
                    <a:ext uri="{FF2B5EF4-FFF2-40B4-BE49-F238E27FC236}">
                      <a16:creationId xmlns:a16="http://schemas.microsoft.com/office/drawing/2014/main" id="{7EA38072-F293-F54A-FD4F-9A4523CEBA2F}"/>
                    </a:ext>
                  </a:extLst>
                </p:cNvPr>
                <p:cNvCxnSpPr>
                  <a:cxnSpLocks/>
                </p:cNvCxnSpPr>
                <p:nvPr/>
              </p:nvCxnSpPr>
              <p:spPr>
                <a:xfrm>
                  <a:off x="4427220" y="18288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7" name="Straight Connector 246">
                  <a:extLst>
                    <a:ext uri="{FF2B5EF4-FFF2-40B4-BE49-F238E27FC236}">
                      <a16:creationId xmlns:a16="http://schemas.microsoft.com/office/drawing/2014/main" id="{C8388C73-5787-6A9B-2A66-EDA8E25822D6}"/>
                    </a:ext>
                  </a:extLst>
                </p:cNvPr>
                <p:cNvCxnSpPr>
                  <a:cxnSpLocks/>
                </p:cNvCxnSpPr>
                <p:nvPr/>
              </p:nvCxnSpPr>
              <p:spPr>
                <a:xfrm>
                  <a:off x="4427220" y="57023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8" name="Straight Connector 247">
                  <a:extLst>
                    <a:ext uri="{FF2B5EF4-FFF2-40B4-BE49-F238E27FC236}">
                      <a16:creationId xmlns:a16="http://schemas.microsoft.com/office/drawing/2014/main" id="{AF21294D-5727-8022-8B73-020AB8911CFC}"/>
                    </a:ext>
                  </a:extLst>
                </p:cNvPr>
                <p:cNvCxnSpPr>
                  <a:cxnSpLocks/>
                </p:cNvCxnSpPr>
                <p:nvPr/>
              </p:nvCxnSpPr>
              <p:spPr>
                <a:xfrm>
                  <a:off x="4427220" y="221615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9" name="Straight Connector 248">
                  <a:extLst>
                    <a:ext uri="{FF2B5EF4-FFF2-40B4-BE49-F238E27FC236}">
                      <a16:creationId xmlns:a16="http://schemas.microsoft.com/office/drawing/2014/main" id="{49B8D075-21A3-B496-10DD-99BAA611B057}"/>
                    </a:ext>
                  </a:extLst>
                </p:cNvPr>
                <p:cNvCxnSpPr>
                  <a:cxnSpLocks/>
                </p:cNvCxnSpPr>
                <p:nvPr/>
              </p:nvCxnSpPr>
              <p:spPr>
                <a:xfrm>
                  <a:off x="4427220" y="26035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0" name="Straight Connector 249">
                  <a:extLst>
                    <a:ext uri="{FF2B5EF4-FFF2-40B4-BE49-F238E27FC236}">
                      <a16:creationId xmlns:a16="http://schemas.microsoft.com/office/drawing/2014/main" id="{577938D6-2C73-A170-204C-1D39897AE4EC}"/>
                    </a:ext>
                  </a:extLst>
                </p:cNvPr>
                <p:cNvCxnSpPr>
                  <a:cxnSpLocks/>
                </p:cNvCxnSpPr>
                <p:nvPr/>
              </p:nvCxnSpPr>
              <p:spPr>
                <a:xfrm>
                  <a:off x="4427220" y="299085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1" name="Straight Connector 250">
                  <a:extLst>
                    <a:ext uri="{FF2B5EF4-FFF2-40B4-BE49-F238E27FC236}">
                      <a16:creationId xmlns:a16="http://schemas.microsoft.com/office/drawing/2014/main" id="{B20562DD-2955-1E4E-C1AD-A95FBC529F39}"/>
                    </a:ext>
                  </a:extLst>
                </p:cNvPr>
                <p:cNvCxnSpPr>
                  <a:cxnSpLocks/>
                </p:cNvCxnSpPr>
                <p:nvPr/>
              </p:nvCxnSpPr>
              <p:spPr>
                <a:xfrm>
                  <a:off x="4427220" y="33782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2" name="Straight Connector 251">
                  <a:extLst>
                    <a:ext uri="{FF2B5EF4-FFF2-40B4-BE49-F238E27FC236}">
                      <a16:creationId xmlns:a16="http://schemas.microsoft.com/office/drawing/2014/main" id="{13C0227E-8881-E909-4FCA-B0BC61D7E7D0}"/>
                    </a:ext>
                  </a:extLst>
                </p:cNvPr>
                <p:cNvCxnSpPr>
                  <a:cxnSpLocks/>
                </p:cNvCxnSpPr>
                <p:nvPr/>
              </p:nvCxnSpPr>
              <p:spPr>
                <a:xfrm>
                  <a:off x="4427220" y="3765550"/>
                  <a:ext cx="1181100" cy="0"/>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253" name="Straight Connector 252">
                  <a:extLst>
                    <a:ext uri="{FF2B5EF4-FFF2-40B4-BE49-F238E27FC236}">
                      <a16:creationId xmlns:a16="http://schemas.microsoft.com/office/drawing/2014/main" id="{C30E7088-38C5-5D36-69C3-1CAF2B27D21C}"/>
                    </a:ext>
                  </a:extLst>
                </p:cNvPr>
                <p:cNvCxnSpPr>
                  <a:cxnSpLocks/>
                </p:cNvCxnSpPr>
                <p:nvPr/>
              </p:nvCxnSpPr>
              <p:spPr>
                <a:xfrm>
                  <a:off x="4427220" y="41529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4" name="Straight Connector 253">
                  <a:extLst>
                    <a:ext uri="{FF2B5EF4-FFF2-40B4-BE49-F238E27FC236}">
                      <a16:creationId xmlns:a16="http://schemas.microsoft.com/office/drawing/2014/main" id="{D95EF7C2-6051-00D2-880C-1BD37F894E78}"/>
                    </a:ext>
                  </a:extLst>
                </p:cNvPr>
                <p:cNvCxnSpPr>
                  <a:cxnSpLocks/>
                </p:cNvCxnSpPr>
                <p:nvPr/>
              </p:nvCxnSpPr>
              <p:spPr>
                <a:xfrm>
                  <a:off x="4427220" y="454025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5" name="Straight Connector 254">
                  <a:extLst>
                    <a:ext uri="{FF2B5EF4-FFF2-40B4-BE49-F238E27FC236}">
                      <a16:creationId xmlns:a16="http://schemas.microsoft.com/office/drawing/2014/main" id="{6DCDE545-15EB-8AD7-3324-6F06DC23474C}"/>
                    </a:ext>
                  </a:extLst>
                </p:cNvPr>
                <p:cNvCxnSpPr>
                  <a:cxnSpLocks/>
                </p:cNvCxnSpPr>
                <p:nvPr/>
              </p:nvCxnSpPr>
              <p:spPr>
                <a:xfrm>
                  <a:off x="4427220" y="49276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85F01E94-0D32-85E0-1F8C-920B83065728}"/>
                    </a:ext>
                  </a:extLst>
                </p:cNvPr>
                <p:cNvCxnSpPr>
                  <a:cxnSpLocks/>
                </p:cNvCxnSpPr>
                <p:nvPr/>
              </p:nvCxnSpPr>
              <p:spPr>
                <a:xfrm>
                  <a:off x="4427220" y="5314950"/>
                  <a:ext cx="749300" cy="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14" name="Group 13">
                <a:extLst>
                  <a:ext uri="{FF2B5EF4-FFF2-40B4-BE49-F238E27FC236}">
                    <a16:creationId xmlns:a16="http://schemas.microsoft.com/office/drawing/2014/main" id="{98107B40-A4D7-8391-F641-66836B43CF33}"/>
                  </a:ext>
                </a:extLst>
              </p:cNvPr>
              <p:cNvGrpSpPr/>
              <p:nvPr/>
            </p:nvGrpSpPr>
            <p:grpSpPr>
              <a:xfrm rot="5400000">
                <a:off x="5484729" y="506554"/>
                <a:ext cx="1245403" cy="3873500"/>
                <a:chOff x="4427220" y="1828800"/>
                <a:chExt cx="1181100" cy="3873500"/>
              </a:xfrm>
            </p:grpSpPr>
            <p:cxnSp>
              <p:nvCxnSpPr>
                <p:cNvPr id="235" name="Straight Connector 234">
                  <a:extLst>
                    <a:ext uri="{FF2B5EF4-FFF2-40B4-BE49-F238E27FC236}">
                      <a16:creationId xmlns:a16="http://schemas.microsoft.com/office/drawing/2014/main" id="{2B100AA4-7D69-9E7C-9182-07B42FADC86D}"/>
                    </a:ext>
                  </a:extLst>
                </p:cNvPr>
                <p:cNvCxnSpPr>
                  <a:cxnSpLocks/>
                </p:cNvCxnSpPr>
                <p:nvPr/>
              </p:nvCxnSpPr>
              <p:spPr>
                <a:xfrm>
                  <a:off x="4427220" y="18288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6" name="Straight Connector 235">
                  <a:extLst>
                    <a:ext uri="{FF2B5EF4-FFF2-40B4-BE49-F238E27FC236}">
                      <a16:creationId xmlns:a16="http://schemas.microsoft.com/office/drawing/2014/main" id="{9A9FE5A8-73B3-33CA-E747-3530A384E4B3}"/>
                    </a:ext>
                  </a:extLst>
                </p:cNvPr>
                <p:cNvCxnSpPr>
                  <a:cxnSpLocks/>
                </p:cNvCxnSpPr>
                <p:nvPr/>
              </p:nvCxnSpPr>
              <p:spPr>
                <a:xfrm>
                  <a:off x="4427220" y="57023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7" name="Straight Connector 236">
                  <a:extLst>
                    <a:ext uri="{FF2B5EF4-FFF2-40B4-BE49-F238E27FC236}">
                      <a16:creationId xmlns:a16="http://schemas.microsoft.com/office/drawing/2014/main" id="{715A5E5C-FF6A-9B3E-690B-620894EAFCC6}"/>
                    </a:ext>
                  </a:extLst>
                </p:cNvPr>
                <p:cNvCxnSpPr>
                  <a:cxnSpLocks/>
                </p:cNvCxnSpPr>
                <p:nvPr/>
              </p:nvCxnSpPr>
              <p:spPr>
                <a:xfrm>
                  <a:off x="4427220" y="221615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8" name="Straight Connector 237">
                  <a:extLst>
                    <a:ext uri="{FF2B5EF4-FFF2-40B4-BE49-F238E27FC236}">
                      <a16:creationId xmlns:a16="http://schemas.microsoft.com/office/drawing/2014/main" id="{A9459DD7-F920-BA81-7441-59E67A73DB78}"/>
                    </a:ext>
                  </a:extLst>
                </p:cNvPr>
                <p:cNvCxnSpPr>
                  <a:cxnSpLocks/>
                </p:cNvCxnSpPr>
                <p:nvPr/>
              </p:nvCxnSpPr>
              <p:spPr>
                <a:xfrm>
                  <a:off x="4427220" y="26035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9" name="Straight Connector 238">
                  <a:extLst>
                    <a:ext uri="{FF2B5EF4-FFF2-40B4-BE49-F238E27FC236}">
                      <a16:creationId xmlns:a16="http://schemas.microsoft.com/office/drawing/2014/main" id="{5B391106-A810-B21C-2673-397C1EC2E689}"/>
                    </a:ext>
                  </a:extLst>
                </p:cNvPr>
                <p:cNvCxnSpPr>
                  <a:cxnSpLocks/>
                </p:cNvCxnSpPr>
                <p:nvPr/>
              </p:nvCxnSpPr>
              <p:spPr>
                <a:xfrm>
                  <a:off x="4427220" y="299085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0" name="Straight Connector 239">
                  <a:extLst>
                    <a:ext uri="{FF2B5EF4-FFF2-40B4-BE49-F238E27FC236}">
                      <a16:creationId xmlns:a16="http://schemas.microsoft.com/office/drawing/2014/main" id="{FA2DFDD4-5B39-5D53-CAD2-20305FC70ABB}"/>
                    </a:ext>
                  </a:extLst>
                </p:cNvPr>
                <p:cNvCxnSpPr>
                  <a:cxnSpLocks/>
                </p:cNvCxnSpPr>
                <p:nvPr/>
              </p:nvCxnSpPr>
              <p:spPr>
                <a:xfrm>
                  <a:off x="4427220" y="33782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1" name="Straight Connector 240">
                  <a:extLst>
                    <a:ext uri="{FF2B5EF4-FFF2-40B4-BE49-F238E27FC236}">
                      <a16:creationId xmlns:a16="http://schemas.microsoft.com/office/drawing/2014/main" id="{49F808E1-3857-9064-37B5-C4C7380A37D0}"/>
                    </a:ext>
                  </a:extLst>
                </p:cNvPr>
                <p:cNvCxnSpPr>
                  <a:cxnSpLocks/>
                </p:cNvCxnSpPr>
                <p:nvPr/>
              </p:nvCxnSpPr>
              <p:spPr>
                <a:xfrm>
                  <a:off x="4427220" y="3765550"/>
                  <a:ext cx="1181100" cy="0"/>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242" name="Straight Connector 241">
                  <a:extLst>
                    <a:ext uri="{FF2B5EF4-FFF2-40B4-BE49-F238E27FC236}">
                      <a16:creationId xmlns:a16="http://schemas.microsoft.com/office/drawing/2014/main" id="{8ABAC766-5FD8-DB01-6108-88ADE9569220}"/>
                    </a:ext>
                  </a:extLst>
                </p:cNvPr>
                <p:cNvCxnSpPr>
                  <a:cxnSpLocks/>
                </p:cNvCxnSpPr>
                <p:nvPr/>
              </p:nvCxnSpPr>
              <p:spPr>
                <a:xfrm>
                  <a:off x="4427220" y="41529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3" name="Straight Connector 242">
                  <a:extLst>
                    <a:ext uri="{FF2B5EF4-FFF2-40B4-BE49-F238E27FC236}">
                      <a16:creationId xmlns:a16="http://schemas.microsoft.com/office/drawing/2014/main" id="{62970480-673A-ADAD-C781-753998813483}"/>
                    </a:ext>
                  </a:extLst>
                </p:cNvPr>
                <p:cNvCxnSpPr>
                  <a:cxnSpLocks/>
                </p:cNvCxnSpPr>
                <p:nvPr/>
              </p:nvCxnSpPr>
              <p:spPr>
                <a:xfrm>
                  <a:off x="4427220" y="454025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4" name="Straight Connector 243">
                  <a:extLst>
                    <a:ext uri="{FF2B5EF4-FFF2-40B4-BE49-F238E27FC236}">
                      <a16:creationId xmlns:a16="http://schemas.microsoft.com/office/drawing/2014/main" id="{8E7D6897-939C-6B21-B53F-3EB76A6BD903}"/>
                    </a:ext>
                  </a:extLst>
                </p:cNvPr>
                <p:cNvCxnSpPr>
                  <a:cxnSpLocks/>
                </p:cNvCxnSpPr>
                <p:nvPr/>
              </p:nvCxnSpPr>
              <p:spPr>
                <a:xfrm>
                  <a:off x="4427220" y="49276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5" name="Straight Connector 244">
                  <a:extLst>
                    <a:ext uri="{FF2B5EF4-FFF2-40B4-BE49-F238E27FC236}">
                      <a16:creationId xmlns:a16="http://schemas.microsoft.com/office/drawing/2014/main" id="{3019519F-CD68-FE18-64F3-9ECE9DE69274}"/>
                    </a:ext>
                  </a:extLst>
                </p:cNvPr>
                <p:cNvCxnSpPr>
                  <a:cxnSpLocks/>
                </p:cNvCxnSpPr>
                <p:nvPr/>
              </p:nvCxnSpPr>
              <p:spPr>
                <a:xfrm>
                  <a:off x="4427220" y="5314950"/>
                  <a:ext cx="749300" cy="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3A06A76E-CA47-C659-CE65-1F5FE4D1D626}"/>
                  </a:ext>
                </a:extLst>
              </p:cNvPr>
              <p:cNvGrpSpPr/>
              <p:nvPr/>
            </p:nvGrpSpPr>
            <p:grpSpPr>
              <a:xfrm rot="5400000" flipH="1">
                <a:off x="5484474" y="3153186"/>
                <a:ext cx="1245421" cy="3873500"/>
                <a:chOff x="4427220" y="1828800"/>
                <a:chExt cx="1181100" cy="3873500"/>
              </a:xfrm>
            </p:grpSpPr>
            <p:cxnSp>
              <p:nvCxnSpPr>
                <p:cNvPr id="26" name="Straight Connector 25">
                  <a:extLst>
                    <a:ext uri="{FF2B5EF4-FFF2-40B4-BE49-F238E27FC236}">
                      <a16:creationId xmlns:a16="http://schemas.microsoft.com/office/drawing/2014/main" id="{67205C20-5A7E-7F7A-A095-8E0B62F1AABC}"/>
                    </a:ext>
                  </a:extLst>
                </p:cNvPr>
                <p:cNvCxnSpPr>
                  <a:cxnSpLocks/>
                </p:cNvCxnSpPr>
                <p:nvPr/>
              </p:nvCxnSpPr>
              <p:spPr>
                <a:xfrm>
                  <a:off x="4427220" y="18288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AD06584A-318F-D4C2-46F2-0A5C80F9F893}"/>
                    </a:ext>
                  </a:extLst>
                </p:cNvPr>
                <p:cNvCxnSpPr>
                  <a:cxnSpLocks/>
                </p:cNvCxnSpPr>
                <p:nvPr/>
              </p:nvCxnSpPr>
              <p:spPr>
                <a:xfrm>
                  <a:off x="4427220" y="57023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6" name="Straight Connector 225">
                  <a:extLst>
                    <a:ext uri="{FF2B5EF4-FFF2-40B4-BE49-F238E27FC236}">
                      <a16:creationId xmlns:a16="http://schemas.microsoft.com/office/drawing/2014/main" id="{74877370-2B48-A5FB-2B7C-724B805E54BF}"/>
                    </a:ext>
                  </a:extLst>
                </p:cNvPr>
                <p:cNvCxnSpPr>
                  <a:cxnSpLocks/>
                </p:cNvCxnSpPr>
                <p:nvPr/>
              </p:nvCxnSpPr>
              <p:spPr>
                <a:xfrm>
                  <a:off x="4427220" y="221615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7" name="Straight Connector 226">
                  <a:extLst>
                    <a:ext uri="{FF2B5EF4-FFF2-40B4-BE49-F238E27FC236}">
                      <a16:creationId xmlns:a16="http://schemas.microsoft.com/office/drawing/2014/main" id="{0594449C-2496-6346-AFAE-2D79DD485CA8}"/>
                    </a:ext>
                  </a:extLst>
                </p:cNvPr>
                <p:cNvCxnSpPr>
                  <a:cxnSpLocks/>
                </p:cNvCxnSpPr>
                <p:nvPr/>
              </p:nvCxnSpPr>
              <p:spPr>
                <a:xfrm>
                  <a:off x="4427220" y="26035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8" name="Straight Connector 227">
                  <a:extLst>
                    <a:ext uri="{FF2B5EF4-FFF2-40B4-BE49-F238E27FC236}">
                      <a16:creationId xmlns:a16="http://schemas.microsoft.com/office/drawing/2014/main" id="{00A4DE5A-7D1B-6DEB-BAA9-F1DC4D574AEC}"/>
                    </a:ext>
                  </a:extLst>
                </p:cNvPr>
                <p:cNvCxnSpPr>
                  <a:cxnSpLocks/>
                </p:cNvCxnSpPr>
                <p:nvPr/>
              </p:nvCxnSpPr>
              <p:spPr>
                <a:xfrm>
                  <a:off x="4427220" y="299085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9" name="Straight Connector 228">
                  <a:extLst>
                    <a:ext uri="{FF2B5EF4-FFF2-40B4-BE49-F238E27FC236}">
                      <a16:creationId xmlns:a16="http://schemas.microsoft.com/office/drawing/2014/main" id="{F64B8DFC-4EE5-61C0-299A-E917A4F5D40B}"/>
                    </a:ext>
                  </a:extLst>
                </p:cNvPr>
                <p:cNvCxnSpPr>
                  <a:cxnSpLocks/>
                </p:cNvCxnSpPr>
                <p:nvPr/>
              </p:nvCxnSpPr>
              <p:spPr>
                <a:xfrm>
                  <a:off x="4427220" y="33782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0" name="Straight Connector 229">
                  <a:extLst>
                    <a:ext uri="{FF2B5EF4-FFF2-40B4-BE49-F238E27FC236}">
                      <a16:creationId xmlns:a16="http://schemas.microsoft.com/office/drawing/2014/main" id="{5C41270A-BC55-85B7-2DBA-8026FC7E474F}"/>
                    </a:ext>
                  </a:extLst>
                </p:cNvPr>
                <p:cNvCxnSpPr>
                  <a:cxnSpLocks/>
                </p:cNvCxnSpPr>
                <p:nvPr/>
              </p:nvCxnSpPr>
              <p:spPr>
                <a:xfrm>
                  <a:off x="4427220" y="3765550"/>
                  <a:ext cx="1181100" cy="0"/>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231" name="Straight Connector 230">
                  <a:extLst>
                    <a:ext uri="{FF2B5EF4-FFF2-40B4-BE49-F238E27FC236}">
                      <a16:creationId xmlns:a16="http://schemas.microsoft.com/office/drawing/2014/main" id="{944BF304-56E0-42D5-A4EE-66212C326F9B}"/>
                    </a:ext>
                  </a:extLst>
                </p:cNvPr>
                <p:cNvCxnSpPr>
                  <a:cxnSpLocks/>
                </p:cNvCxnSpPr>
                <p:nvPr/>
              </p:nvCxnSpPr>
              <p:spPr>
                <a:xfrm>
                  <a:off x="4427220" y="41529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2" name="Straight Connector 231">
                  <a:extLst>
                    <a:ext uri="{FF2B5EF4-FFF2-40B4-BE49-F238E27FC236}">
                      <a16:creationId xmlns:a16="http://schemas.microsoft.com/office/drawing/2014/main" id="{7536CF70-7356-1B38-1E49-D39D5818D74E}"/>
                    </a:ext>
                  </a:extLst>
                </p:cNvPr>
                <p:cNvCxnSpPr>
                  <a:cxnSpLocks/>
                </p:cNvCxnSpPr>
                <p:nvPr/>
              </p:nvCxnSpPr>
              <p:spPr>
                <a:xfrm>
                  <a:off x="4427220" y="454025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3" name="Straight Connector 232">
                  <a:extLst>
                    <a:ext uri="{FF2B5EF4-FFF2-40B4-BE49-F238E27FC236}">
                      <a16:creationId xmlns:a16="http://schemas.microsoft.com/office/drawing/2014/main" id="{607B0B6F-9975-77FB-1665-1BD564F7F1DB}"/>
                    </a:ext>
                  </a:extLst>
                </p:cNvPr>
                <p:cNvCxnSpPr>
                  <a:cxnSpLocks/>
                </p:cNvCxnSpPr>
                <p:nvPr/>
              </p:nvCxnSpPr>
              <p:spPr>
                <a:xfrm>
                  <a:off x="4427220" y="49276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4" name="Straight Connector 233">
                  <a:extLst>
                    <a:ext uri="{FF2B5EF4-FFF2-40B4-BE49-F238E27FC236}">
                      <a16:creationId xmlns:a16="http://schemas.microsoft.com/office/drawing/2014/main" id="{65B634E9-2F6E-4727-25C5-42D1B9FFBB96}"/>
                    </a:ext>
                  </a:extLst>
                </p:cNvPr>
                <p:cNvCxnSpPr>
                  <a:cxnSpLocks/>
                </p:cNvCxnSpPr>
                <p:nvPr/>
              </p:nvCxnSpPr>
              <p:spPr>
                <a:xfrm>
                  <a:off x="4427220" y="5314950"/>
                  <a:ext cx="749300" cy="0"/>
                </a:xfrm>
                <a:prstGeom prst="line">
                  <a:avLst/>
                </a:prstGeom>
              </p:spPr>
              <p:style>
                <a:lnRef idx="1">
                  <a:schemeClr val="accent1"/>
                </a:lnRef>
                <a:fillRef idx="0">
                  <a:schemeClr val="accent1"/>
                </a:fillRef>
                <a:effectRef idx="0">
                  <a:schemeClr val="accent1"/>
                </a:effectRef>
                <a:fontRef idx="minor">
                  <a:schemeClr val="tx1"/>
                </a:fontRef>
              </p:style>
            </p:cxnSp>
          </p:grpSp>
        </p:grpSp>
        <p:grpSp>
          <p:nvGrpSpPr>
            <p:cNvPr id="155" name="Group 154">
              <a:extLst>
                <a:ext uri="{FF2B5EF4-FFF2-40B4-BE49-F238E27FC236}">
                  <a16:creationId xmlns:a16="http://schemas.microsoft.com/office/drawing/2014/main" id="{AA1AAD84-2C99-E99A-D4BA-92CB6C801A12}"/>
                </a:ext>
              </a:extLst>
            </p:cNvPr>
            <p:cNvGrpSpPr/>
            <p:nvPr/>
          </p:nvGrpSpPr>
          <p:grpSpPr>
            <a:xfrm>
              <a:off x="9825975" y="1361600"/>
              <a:ext cx="451500" cy="3243641"/>
              <a:chOff x="9825975" y="1361600"/>
              <a:chExt cx="451500" cy="3243641"/>
            </a:xfrm>
          </p:grpSpPr>
          <p:cxnSp>
            <p:nvCxnSpPr>
              <p:cNvPr id="89" name="Straight Connector 88">
                <a:extLst>
                  <a:ext uri="{FF2B5EF4-FFF2-40B4-BE49-F238E27FC236}">
                    <a16:creationId xmlns:a16="http://schemas.microsoft.com/office/drawing/2014/main" id="{C1F22C5E-0D5C-12AA-3275-7B97CD7E58D9}"/>
                  </a:ext>
                </a:extLst>
              </p:cNvPr>
              <p:cNvCxnSpPr/>
              <p:nvPr/>
            </p:nvCxnSpPr>
            <p:spPr>
              <a:xfrm flipH="1" flipV="1">
                <a:off x="9825975" y="1361600"/>
                <a:ext cx="0" cy="3238290"/>
              </a:xfrm>
              <a:prstGeom prst="line">
                <a:avLst/>
              </a:prstGeom>
              <a:ln>
                <a:solidFill>
                  <a:srgbClr val="FF0000"/>
                </a:solidFill>
                <a:tailEnd type="triangle"/>
              </a:ln>
            </p:spPr>
            <p:style>
              <a:lnRef idx="3">
                <a:schemeClr val="dk1"/>
              </a:lnRef>
              <a:fillRef idx="0">
                <a:schemeClr val="dk1"/>
              </a:fillRef>
              <a:effectRef idx="2">
                <a:schemeClr val="dk1"/>
              </a:effectRef>
              <a:fontRef idx="minor">
                <a:schemeClr val="tx1"/>
              </a:fontRef>
            </p:style>
          </p:cxnSp>
          <p:cxnSp>
            <p:nvCxnSpPr>
              <p:cNvPr id="95" name="Straight Connector 94">
                <a:extLst>
                  <a:ext uri="{FF2B5EF4-FFF2-40B4-BE49-F238E27FC236}">
                    <a16:creationId xmlns:a16="http://schemas.microsoft.com/office/drawing/2014/main" id="{9D8E2A41-21F6-CC5A-157D-2856890C27E0}"/>
                  </a:ext>
                </a:extLst>
              </p:cNvPr>
              <p:cNvCxnSpPr>
                <a:cxnSpLocks/>
              </p:cNvCxnSpPr>
              <p:nvPr/>
            </p:nvCxnSpPr>
            <p:spPr>
              <a:xfrm flipV="1">
                <a:off x="9827650" y="1702712"/>
                <a:ext cx="58854" cy="2893344"/>
              </a:xfrm>
              <a:prstGeom prst="line">
                <a:avLst/>
              </a:prstGeom>
              <a:ln w="9525" cap="sq">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CA864604-7114-BB27-5880-9E7C77D295BD}"/>
                  </a:ext>
                </a:extLst>
              </p:cNvPr>
              <p:cNvCxnSpPr>
                <a:cxnSpLocks/>
              </p:cNvCxnSpPr>
              <p:nvPr/>
            </p:nvCxnSpPr>
            <p:spPr>
              <a:xfrm>
                <a:off x="9827400" y="1703470"/>
                <a:ext cx="68006"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144" name="Group 143">
                <a:extLst>
                  <a:ext uri="{FF2B5EF4-FFF2-40B4-BE49-F238E27FC236}">
                    <a16:creationId xmlns:a16="http://schemas.microsoft.com/office/drawing/2014/main" id="{F93362D6-AA39-C6A4-DD59-6B9870F63AC3}"/>
                  </a:ext>
                </a:extLst>
              </p:cNvPr>
              <p:cNvGrpSpPr/>
              <p:nvPr/>
            </p:nvGrpSpPr>
            <p:grpSpPr>
              <a:xfrm>
                <a:off x="9826049" y="1699305"/>
                <a:ext cx="451426" cy="2905936"/>
                <a:chOff x="9506030" y="1702797"/>
                <a:chExt cx="451426" cy="2905936"/>
              </a:xfrm>
            </p:grpSpPr>
            <p:cxnSp>
              <p:nvCxnSpPr>
                <p:cNvPr id="145" name="Straight Connector 144">
                  <a:extLst>
                    <a:ext uri="{FF2B5EF4-FFF2-40B4-BE49-F238E27FC236}">
                      <a16:creationId xmlns:a16="http://schemas.microsoft.com/office/drawing/2014/main" id="{52A56EFE-CAFD-7D87-79A8-7CFB14D7B70A}"/>
                    </a:ext>
                  </a:extLst>
                </p:cNvPr>
                <p:cNvCxnSpPr>
                  <a:cxnSpLocks/>
                </p:cNvCxnSpPr>
                <p:nvPr/>
              </p:nvCxnSpPr>
              <p:spPr>
                <a:xfrm>
                  <a:off x="9567951" y="1702797"/>
                  <a:ext cx="389505" cy="389051"/>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6" name="Straight Connector 145">
                  <a:extLst>
                    <a:ext uri="{FF2B5EF4-FFF2-40B4-BE49-F238E27FC236}">
                      <a16:creationId xmlns:a16="http://schemas.microsoft.com/office/drawing/2014/main" id="{762D47CF-7B4C-F9AF-6AB4-F81DEACDA0D4}"/>
                    </a:ext>
                  </a:extLst>
                </p:cNvPr>
                <p:cNvCxnSpPr>
                  <a:cxnSpLocks/>
                </p:cNvCxnSpPr>
                <p:nvPr/>
              </p:nvCxnSpPr>
              <p:spPr>
                <a:xfrm flipH="1">
                  <a:off x="9925102" y="2094230"/>
                  <a:ext cx="29973" cy="1828567"/>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7" name="Straight Connector 146">
                  <a:extLst>
                    <a:ext uri="{FF2B5EF4-FFF2-40B4-BE49-F238E27FC236}">
                      <a16:creationId xmlns:a16="http://schemas.microsoft.com/office/drawing/2014/main" id="{E40C9E6F-6619-7B67-D60F-36BC4B940570}"/>
                    </a:ext>
                  </a:extLst>
                </p:cNvPr>
                <p:cNvCxnSpPr>
                  <a:cxnSpLocks/>
                </p:cNvCxnSpPr>
                <p:nvPr/>
              </p:nvCxnSpPr>
              <p:spPr>
                <a:xfrm flipH="1">
                  <a:off x="9506030" y="3922798"/>
                  <a:ext cx="421153" cy="685935"/>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grpSp>
        </p:grpSp>
        <p:grpSp>
          <p:nvGrpSpPr>
            <p:cNvPr id="156" name="Group 155">
              <a:extLst>
                <a:ext uri="{FF2B5EF4-FFF2-40B4-BE49-F238E27FC236}">
                  <a16:creationId xmlns:a16="http://schemas.microsoft.com/office/drawing/2014/main" id="{C2909DFB-65DE-528E-576A-100E5C8B85E0}"/>
                </a:ext>
              </a:extLst>
            </p:cNvPr>
            <p:cNvGrpSpPr/>
            <p:nvPr/>
          </p:nvGrpSpPr>
          <p:grpSpPr>
            <a:xfrm>
              <a:off x="9048750" y="1361600"/>
              <a:ext cx="456244" cy="3241260"/>
              <a:chOff x="9048750" y="1361600"/>
              <a:chExt cx="456244" cy="3241260"/>
            </a:xfrm>
          </p:grpSpPr>
          <p:cxnSp>
            <p:nvCxnSpPr>
              <p:cNvPr id="152" name="Straight Connector 151">
                <a:extLst>
                  <a:ext uri="{FF2B5EF4-FFF2-40B4-BE49-F238E27FC236}">
                    <a16:creationId xmlns:a16="http://schemas.microsoft.com/office/drawing/2014/main" id="{91414F6D-68C1-2EDE-C499-D781550F715A}"/>
                  </a:ext>
                </a:extLst>
              </p:cNvPr>
              <p:cNvCxnSpPr/>
              <p:nvPr/>
            </p:nvCxnSpPr>
            <p:spPr>
              <a:xfrm flipV="1">
                <a:off x="9504994" y="1361600"/>
                <a:ext cx="0" cy="3238290"/>
              </a:xfrm>
              <a:prstGeom prst="line">
                <a:avLst/>
              </a:prstGeom>
              <a:ln>
                <a:solidFill>
                  <a:srgbClr val="FF0000"/>
                </a:solidFill>
                <a:tailEnd type="triangle"/>
              </a:ln>
            </p:spPr>
            <p:style>
              <a:lnRef idx="3">
                <a:schemeClr val="dk1"/>
              </a:lnRef>
              <a:fillRef idx="0">
                <a:schemeClr val="dk1"/>
              </a:fillRef>
              <a:effectRef idx="2">
                <a:schemeClr val="dk1"/>
              </a:effectRef>
              <a:fontRef idx="minor">
                <a:schemeClr val="tx1"/>
              </a:fontRef>
            </p:style>
          </p:cxnSp>
          <p:cxnSp>
            <p:nvCxnSpPr>
              <p:cNvPr id="154" name="Straight Connector 153">
                <a:extLst>
                  <a:ext uri="{FF2B5EF4-FFF2-40B4-BE49-F238E27FC236}">
                    <a16:creationId xmlns:a16="http://schemas.microsoft.com/office/drawing/2014/main" id="{58AA646B-904E-36F3-CF8E-B85CB888F9E9}"/>
                  </a:ext>
                </a:extLst>
              </p:cNvPr>
              <p:cNvCxnSpPr>
                <a:cxnSpLocks/>
              </p:cNvCxnSpPr>
              <p:nvPr/>
            </p:nvCxnSpPr>
            <p:spPr>
              <a:xfrm flipH="1" flipV="1">
                <a:off x="9444465" y="1702712"/>
                <a:ext cx="58854" cy="2893344"/>
              </a:xfrm>
              <a:prstGeom prst="line">
                <a:avLst/>
              </a:prstGeom>
              <a:ln w="9525" cap="sq">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158" name="Straight Connector 157">
                <a:extLst>
                  <a:ext uri="{FF2B5EF4-FFF2-40B4-BE49-F238E27FC236}">
                    <a16:creationId xmlns:a16="http://schemas.microsoft.com/office/drawing/2014/main" id="{2C24E94A-6B41-8FE2-4623-A0B459810D59}"/>
                  </a:ext>
                </a:extLst>
              </p:cNvPr>
              <p:cNvCxnSpPr>
                <a:cxnSpLocks/>
              </p:cNvCxnSpPr>
              <p:nvPr/>
            </p:nvCxnSpPr>
            <p:spPr>
              <a:xfrm flipH="1">
                <a:off x="9435563" y="1703470"/>
                <a:ext cx="68006"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148" name="Group 147">
                <a:extLst>
                  <a:ext uri="{FF2B5EF4-FFF2-40B4-BE49-F238E27FC236}">
                    <a16:creationId xmlns:a16="http://schemas.microsoft.com/office/drawing/2014/main" id="{5140A1A7-5C0B-8589-E163-9DAD53151D97}"/>
                  </a:ext>
                </a:extLst>
              </p:cNvPr>
              <p:cNvGrpSpPr/>
              <p:nvPr/>
            </p:nvGrpSpPr>
            <p:grpSpPr>
              <a:xfrm flipH="1">
                <a:off x="9048750" y="1696924"/>
                <a:ext cx="449897" cy="2905936"/>
                <a:chOff x="9506030" y="1702797"/>
                <a:chExt cx="449897" cy="2905936"/>
              </a:xfrm>
            </p:grpSpPr>
            <p:cxnSp>
              <p:nvCxnSpPr>
                <p:cNvPr id="149" name="Straight Connector 148">
                  <a:extLst>
                    <a:ext uri="{FF2B5EF4-FFF2-40B4-BE49-F238E27FC236}">
                      <a16:creationId xmlns:a16="http://schemas.microsoft.com/office/drawing/2014/main" id="{C7EB1290-60DE-D436-F194-972342AB616E}"/>
                    </a:ext>
                  </a:extLst>
                </p:cNvPr>
                <p:cNvCxnSpPr>
                  <a:cxnSpLocks/>
                </p:cNvCxnSpPr>
                <p:nvPr/>
              </p:nvCxnSpPr>
              <p:spPr>
                <a:xfrm>
                  <a:off x="9567951" y="1702797"/>
                  <a:ext cx="387976" cy="38667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0" name="Straight Connector 149">
                  <a:extLst>
                    <a:ext uri="{FF2B5EF4-FFF2-40B4-BE49-F238E27FC236}">
                      <a16:creationId xmlns:a16="http://schemas.microsoft.com/office/drawing/2014/main" id="{2547DDB6-1139-615E-CC28-C297D6838320}"/>
                    </a:ext>
                  </a:extLst>
                </p:cNvPr>
                <p:cNvCxnSpPr>
                  <a:cxnSpLocks/>
                </p:cNvCxnSpPr>
                <p:nvPr/>
              </p:nvCxnSpPr>
              <p:spPr>
                <a:xfrm flipH="1">
                  <a:off x="9925102" y="2087086"/>
                  <a:ext cx="30825" cy="1835711"/>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1" name="Straight Connector 150">
                  <a:extLst>
                    <a:ext uri="{FF2B5EF4-FFF2-40B4-BE49-F238E27FC236}">
                      <a16:creationId xmlns:a16="http://schemas.microsoft.com/office/drawing/2014/main" id="{3BF0B464-3DFC-7B27-AA76-10C486256485}"/>
                    </a:ext>
                  </a:extLst>
                </p:cNvPr>
                <p:cNvCxnSpPr>
                  <a:cxnSpLocks/>
                </p:cNvCxnSpPr>
                <p:nvPr/>
              </p:nvCxnSpPr>
              <p:spPr>
                <a:xfrm flipH="1">
                  <a:off x="9506030" y="3922798"/>
                  <a:ext cx="421153" cy="685935"/>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grpSp>
        </p:grpSp>
      </p:grpSp>
      <p:sp>
        <p:nvSpPr>
          <p:cNvPr id="257" name="TextBox 256">
            <a:extLst>
              <a:ext uri="{FF2B5EF4-FFF2-40B4-BE49-F238E27FC236}">
                <a16:creationId xmlns:a16="http://schemas.microsoft.com/office/drawing/2014/main" id="{CAD7041C-5A32-BCAB-1528-8BAF69A05B0E}"/>
              </a:ext>
            </a:extLst>
          </p:cNvPr>
          <p:cNvSpPr txBox="1"/>
          <p:nvPr/>
        </p:nvSpPr>
        <p:spPr>
          <a:xfrm>
            <a:off x="4224337" y="1451805"/>
            <a:ext cx="3743326" cy="646331"/>
          </a:xfrm>
          <a:prstGeom prst="rect">
            <a:avLst/>
          </a:prstGeom>
          <a:noFill/>
        </p:spPr>
        <p:txBody>
          <a:bodyPr wrap="square" rtlCol="0">
            <a:spAutoFit/>
          </a:bodyPr>
          <a:lstStyle/>
          <a:p>
            <a:pPr algn="ctr"/>
            <a:r>
              <a:rPr lang="en-NZ" dirty="0"/>
              <a:t>30° opening ricochet angle</a:t>
            </a:r>
          </a:p>
          <a:p>
            <a:pPr algn="ctr"/>
            <a:r>
              <a:rPr lang="en-NZ" dirty="0"/>
              <a:t>Distance 2500m</a:t>
            </a:r>
          </a:p>
        </p:txBody>
      </p:sp>
    </p:spTree>
    <p:extLst>
      <p:ext uri="{BB962C8B-B14F-4D97-AF65-F5344CB8AC3E}">
        <p14:creationId xmlns:p14="http://schemas.microsoft.com/office/powerpoint/2010/main" val="27649359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2C1ACB5-165C-0DBF-D4AE-C22B83E2934A}"/>
              </a:ext>
            </a:extLst>
          </p:cNvPr>
          <p:cNvSpPr txBox="1">
            <a:spLocks/>
          </p:cNvSpPr>
          <p:nvPr/>
        </p:nvSpPr>
        <p:spPr>
          <a:xfrm>
            <a:off x="0" y="393826"/>
            <a:ext cx="12191997" cy="919481"/>
          </a:xfrm>
          <a:prstGeom prst="rect">
            <a:avLst/>
          </a:prstGeom>
        </p:spPr>
        <p:txBody>
          <a:bodyPr/>
          <a:lstStyle>
            <a:lvl1pPr algn="l" defTabSz="914400" rtl="0" eaLnBrk="1" latinLnBrk="0" hangingPunct="1">
              <a:lnSpc>
                <a:spcPct val="90000"/>
              </a:lnSpc>
              <a:spcBef>
                <a:spcPct val="0"/>
              </a:spcBef>
              <a:buNone/>
              <a:defRPr sz="4400" b="1" i="1" kern="1200">
                <a:solidFill>
                  <a:srgbClr val="053C1E"/>
                </a:solidFill>
                <a:latin typeface="Arial" panose="020B0604020202020204" pitchFamily="34" charset="0"/>
                <a:ea typeface="+mj-ea"/>
                <a:cs typeface="Arial" panose="020B0604020202020204" pitchFamily="34" charset="0"/>
              </a:defRPr>
            </a:lvl1pPr>
          </a:lstStyle>
          <a:p>
            <a:pPr algn="ctr"/>
            <a:r>
              <a:rPr lang="en-GB" sz="3200" b="1" dirty="0"/>
              <a:t>T6 – CENTREFIRE RIFLES .308 INCH/7.62MM</a:t>
            </a:r>
          </a:p>
          <a:p>
            <a:pPr algn="ctr"/>
            <a:r>
              <a:rPr lang="en-GB" sz="3200" b="1" dirty="0"/>
              <a:t>– Single line of fire (</a:t>
            </a:r>
            <a:r>
              <a:rPr lang="en-GB" sz="3200" b="1" dirty="0" err="1"/>
              <a:t>CofF</a:t>
            </a:r>
            <a:r>
              <a:rPr lang="en-GB" sz="3200" b="1" dirty="0"/>
              <a:t> 20 mils)</a:t>
            </a:r>
          </a:p>
          <a:p>
            <a:pPr algn="ctr"/>
            <a:endParaRPr lang="en-GB" sz="3200" b="1" dirty="0"/>
          </a:p>
        </p:txBody>
      </p:sp>
      <p:sp>
        <p:nvSpPr>
          <p:cNvPr id="2" name="TextBox 1">
            <a:extLst>
              <a:ext uri="{FF2B5EF4-FFF2-40B4-BE49-F238E27FC236}">
                <a16:creationId xmlns:a16="http://schemas.microsoft.com/office/drawing/2014/main" id="{74F89965-FF89-E352-EA27-F5BB4D6051A3}"/>
              </a:ext>
            </a:extLst>
          </p:cNvPr>
          <p:cNvSpPr txBox="1"/>
          <p:nvPr/>
        </p:nvSpPr>
        <p:spPr>
          <a:xfrm>
            <a:off x="1717211" y="5324645"/>
            <a:ext cx="3455720" cy="307777"/>
          </a:xfrm>
          <a:prstGeom prst="rect">
            <a:avLst/>
          </a:prstGeom>
          <a:noFill/>
        </p:spPr>
        <p:txBody>
          <a:bodyPr wrap="square" rtlCol="0">
            <a:spAutoFit/>
          </a:bodyPr>
          <a:lstStyle/>
          <a:p>
            <a:pPr algn="ctr"/>
            <a:r>
              <a:rPr lang="en-GB" sz="1400" b="1" dirty="0"/>
              <a:t>Hard Surface Impact Distance</a:t>
            </a:r>
          </a:p>
        </p:txBody>
      </p:sp>
      <p:sp>
        <p:nvSpPr>
          <p:cNvPr id="6" name="TextBox 5">
            <a:extLst>
              <a:ext uri="{FF2B5EF4-FFF2-40B4-BE49-F238E27FC236}">
                <a16:creationId xmlns:a16="http://schemas.microsoft.com/office/drawing/2014/main" id="{2E18E450-E497-BEC6-5A47-712ECE2D5DC3}"/>
              </a:ext>
            </a:extLst>
          </p:cNvPr>
          <p:cNvSpPr txBox="1"/>
          <p:nvPr/>
        </p:nvSpPr>
        <p:spPr>
          <a:xfrm>
            <a:off x="7777985" y="5326037"/>
            <a:ext cx="3455720" cy="523220"/>
          </a:xfrm>
          <a:prstGeom prst="rect">
            <a:avLst/>
          </a:prstGeom>
          <a:noFill/>
        </p:spPr>
        <p:txBody>
          <a:bodyPr wrap="square" rtlCol="0">
            <a:spAutoFit/>
          </a:bodyPr>
          <a:lstStyle/>
          <a:p>
            <a:pPr algn="ctr"/>
            <a:r>
              <a:rPr lang="en-GB" sz="1400" b="1" dirty="0"/>
              <a:t>Ground Surface Impact Distance</a:t>
            </a:r>
          </a:p>
          <a:p>
            <a:pPr algn="ctr"/>
            <a:endParaRPr lang="en-GB" sz="1400" b="1" dirty="0"/>
          </a:p>
        </p:txBody>
      </p:sp>
      <p:grpSp>
        <p:nvGrpSpPr>
          <p:cNvPr id="74" name="Group 73">
            <a:extLst>
              <a:ext uri="{FF2B5EF4-FFF2-40B4-BE49-F238E27FC236}">
                <a16:creationId xmlns:a16="http://schemas.microsoft.com/office/drawing/2014/main" id="{BD8E7497-8DE6-5F94-AE58-7CFABBD43CAC}"/>
              </a:ext>
            </a:extLst>
          </p:cNvPr>
          <p:cNvGrpSpPr>
            <a:grpSpLocks noChangeAspect="1"/>
          </p:cNvGrpSpPr>
          <p:nvPr/>
        </p:nvGrpSpPr>
        <p:grpSpPr>
          <a:xfrm>
            <a:off x="1143916" y="1246730"/>
            <a:ext cx="3149478" cy="3875307"/>
            <a:chOff x="1143916" y="1246730"/>
            <a:chExt cx="3149478" cy="3875307"/>
          </a:xfrm>
        </p:grpSpPr>
        <p:grpSp>
          <p:nvGrpSpPr>
            <p:cNvPr id="58" name="Group 57">
              <a:extLst>
                <a:ext uri="{FF2B5EF4-FFF2-40B4-BE49-F238E27FC236}">
                  <a16:creationId xmlns:a16="http://schemas.microsoft.com/office/drawing/2014/main" id="{D2927861-C96F-BFE0-DFE0-3EBD2EE37D65}"/>
                </a:ext>
              </a:extLst>
            </p:cNvPr>
            <p:cNvGrpSpPr/>
            <p:nvPr/>
          </p:nvGrpSpPr>
          <p:grpSpPr>
            <a:xfrm>
              <a:off x="2355056" y="1246730"/>
              <a:ext cx="1938338" cy="3716650"/>
              <a:chOff x="7101037" y="1181581"/>
              <a:chExt cx="1938338" cy="3716650"/>
            </a:xfrm>
          </p:grpSpPr>
          <p:cxnSp>
            <p:nvCxnSpPr>
              <p:cNvPr id="90" name="Straight Connector 89">
                <a:extLst>
                  <a:ext uri="{FF2B5EF4-FFF2-40B4-BE49-F238E27FC236}">
                    <a16:creationId xmlns:a16="http://schemas.microsoft.com/office/drawing/2014/main" id="{410C9A3A-3987-1A1F-4BB7-242A5CA6433A}"/>
                  </a:ext>
                </a:extLst>
              </p:cNvPr>
              <p:cNvCxnSpPr/>
              <p:nvPr/>
            </p:nvCxnSpPr>
            <p:spPr>
              <a:xfrm flipV="1">
                <a:off x="8068235" y="1181581"/>
                <a:ext cx="0" cy="3706086"/>
              </a:xfrm>
              <a:prstGeom prst="line">
                <a:avLst/>
              </a:prstGeom>
              <a:ln>
                <a:solidFill>
                  <a:srgbClr val="FF0000"/>
                </a:solidFill>
                <a:tailEnd type="triangle"/>
              </a:ln>
            </p:spPr>
            <p:style>
              <a:lnRef idx="3">
                <a:schemeClr val="dk1"/>
              </a:lnRef>
              <a:fillRef idx="0">
                <a:schemeClr val="dk1"/>
              </a:fillRef>
              <a:effectRef idx="2">
                <a:schemeClr val="dk1"/>
              </a:effectRef>
              <a:fontRef idx="minor">
                <a:schemeClr val="tx1"/>
              </a:fontRef>
            </p:style>
          </p:cxnSp>
          <p:cxnSp>
            <p:nvCxnSpPr>
              <p:cNvPr id="91" name="Straight Connector 90">
                <a:extLst>
                  <a:ext uri="{FF2B5EF4-FFF2-40B4-BE49-F238E27FC236}">
                    <a16:creationId xmlns:a16="http://schemas.microsoft.com/office/drawing/2014/main" id="{2752EC84-5128-49C3-21AF-0247D9BAC5CF}"/>
                  </a:ext>
                </a:extLst>
              </p:cNvPr>
              <p:cNvCxnSpPr>
                <a:cxnSpLocks/>
              </p:cNvCxnSpPr>
              <p:nvPr/>
            </p:nvCxnSpPr>
            <p:spPr>
              <a:xfrm flipH="1" flipV="1">
                <a:off x="7110562" y="3320989"/>
                <a:ext cx="954732" cy="1577242"/>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A212B5F6-618D-BE50-067C-FCABE38A4400}"/>
                  </a:ext>
                </a:extLst>
              </p:cNvPr>
              <p:cNvCxnSpPr>
                <a:cxnSpLocks/>
              </p:cNvCxnSpPr>
              <p:nvPr/>
            </p:nvCxnSpPr>
            <p:spPr>
              <a:xfrm flipH="1" flipV="1">
                <a:off x="7986862" y="1570770"/>
                <a:ext cx="78360" cy="3316891"/>
              </a:xfrm>
              <a:prstGeom prst="line">
                <a:avLst/>
              </a:prstGeom>
              <a:ln w="9525" cap="sq">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4B47135D-BF45-7656-D731-3FD0224F3C14}"/>
                  </a:ext>
                </a:extLst>
              </p:cNvPr>
              <p:cNvCxnSpPr>
                <a:cxnSpLocks/>
              </p:cNvCxnSpPr>
              <p:nvPr/>
            </p:nvCxnSpPr>
            <p:spPr>
              <a:xfrm flipV="1">
                <a:off x="8070455" y="1570770"/>
                <a:ext cx="71189" cy="3316430"/>
              </a:xfrm>
              <a:prstGeom prst="line">
                <a:avLst/>
              </a:prstGeom>
              <a:ln w="9525" cap="sq">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AB11F650-0503-E532-BAB6-F9ECD43AA2AE}"/>
                  </a:ext>
                </a:extLst>
              </p:cNvPr>
              <p:cNvCxnSpPr>
                <a:cxnSpLocks/>
              </p:cNvCxnSpPr>
              <p:nvPr/>
            </p:nvCxnSpPr>
            <p:spPr>
              <a:xfrm>
                <a:off x="8137562" y="1569341"/>
                <a:ext cx="901813" cy="906304"/>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id="{FC697E50-49DE-825B-C247-5E42686141D6}"/>
                  </a:ext>
                </a:extLst>
              </p:cNvPr>
              <p:cNvCxnSpPr>
                <a:cxnSpLocks/>
              </p:cNvCxnSpPr>
              <p:nvPr/>
            </p:nvCxnSpPr>
            <p:spPr>
              <a:xfrm flipH="1">
                <a:off x="7101037" y="1569341"/>
                <a:ext cx="887246" cy="892016"/>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D4CCEF1C-E140-9013-A5D8-E1BDEBD43668}"/>
                  </a:ext>
                </a:extLst>
              </p:cNvPr>
              <p:cNvCxnSpPr>
                <a:cxnSpLocks/>
              </p:cNvCxnSpPr>
              <p:nvPr/>
            </p:nvCxnSpPr>
            <p:spPr>
              <a:xfrm flipH="1">
                <a:off x="7986050" y="1569341"/>
                <a:ext cx="156112" cy="77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id="{381353EB-2F1F-E3EF-C8F0-D64EA9C16EF9}"/>
                  </a:ext>
                </a:extLst>
              </p:cNvPr>
              <p:cNvCxnSpPr>
                <a:cxnSpLocks/>
              </p:cNvCxnSpPr>
              <p:nvPr/>
            </p:nvCxnSpPr>
            <p:spPr>
              <a:xfrm>
                <a:off x="7105800" y="2451832"/>
                <a:ext cx="4762" cy="881063"/>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AAA54B48-BB8B-4F04-DFC7-C7CA0E7C5B71}"/>
                  </a:ext>
                </a:extLst>
              </p:cNvPr>
              <p:cNvCxnSpPr>
                <a:cxnSpLocks/>
              </p:cNvCxnSpPr>
              <p:nvPr/>
            </p:nvCxnSpPr>
            <p:spPr>
              <a:xfrm flipH="1">
                <a:off x="9020325" y="2470882"/>
                <a:ext cx="14287" cy="852488"/>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1" name="Straight Connector 140">
                <a:extLst>
                  <a:ext uri="{FF2B5EF4-FFF2-40B4-BE49-F238E27FC236}">
                    <a16:creationId xmlns:a16="http://schemas.microsoft.com/office/drawing/2014/main" id="{6AE99109-6E19-1D1F-07A6-0AA46349A918}"/>
                  </a:ext>
                </a:extLst>
              </p:cNvPr>
              <p:cNvCxnSpPr>
                <a:cxnSpLocks/>
              </p:cNvCxnSpPr>
              <p:nvPr/>
            </p:nvCxnSpPr>
            <p:spPr>
              <a:xfrm flipH="1">
                <a:off x="8066696" y="3323370"/>
                <a:ext cx="951248" cy="1571691"/>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7" name="Group 6">
              <a:extLst>
                <a:ext uri="{FF2B5EF4-FFF2-40B4-BE49-F238E27FC236}">
                  <a16:creationId xmlns:a16="http://schemas.microsoft.com/office/drawing/2014/main" id="{8B852AED-FE3C-9DD8-2F02-6DA37CCFF7AF}"/>
                </a:ext>
              </a:extLst>
            </p:cNvPr>
            <p:cNvGrpSpPr>
              <a:grpSpLocks noChangeAspect="1"/>
            </p:cNvGrpSpPr>
            <p:nvPr/>
          </p:nvGrpSpPr>
          <p:grpSpPr>
            <a:xfrm>
              <a:off x="1143916" y="3973712"/>
              <a:ext cx="1148010" cy="1148325"/>
              <a:chOff x="4161754" y="1820602"/>
              <a:chExt cx="3893326" cy="3894398"/>
            </a:xfrm>
          </p:grpSpPr>
          <p:sp>
            <p:nvSpPr>
              <p:cNvPr id="10" name="Rectangle 9">
                <a:extLst>
                  <a:ext uri="{FF2B5EF4-FFF2-40B4-BE49-F238E27FC236}">
                    <a16:creationId xmlns:a16="http://schemas.microsoft.com/office/drawing/2014/main" id="{2CB181E2-4C6A-9903-832F-C1AC7CBAFC72}"/>
                  </a:ext>
                </a:extLst>
              </p:cNvPr>
              <p:cNvSpPr/>
              <p:nvPr/>
            </p:nvSpPr>
            <p:spPr>
              <a:xfrm>
                <a:off x="4168880" y="1828800"/>
                <a:ext cx="3886200" cy="3886200"/>
              </a:xfrm>
              <a:prstGeom prst="rect">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1" name="Group 10">
                <a:extLst>
                  <a:ext uri="{FF2B5EF4-FFF2-40B4-BE49-F238E27FC236}">
                    <a16:creationId xmlns:a16="http://schemas.microsoft.com/office/drawing/2014/main" id="{01199002-401B-6266-C40A-FEAA05E255EF}"/>
                  </a:ext>
                </a:extLst>
              </p:cNvPr>
              <p:cNvGrpSpPr/>
              <p:nvPr/>
            </p:nvGrpSpPr>
            <p:grpSpPr>
              <a:xfrm>
                <a:off x="4161754" y="1836174"/>
                <a:ext cx="1247837" cy="3873500"/>
                <a:chOff x="4427220" y="1828800"/>
                <a:chExt cx="1181100" cy="3873500"/>
              </a:xfrm>
            </p:grpSpPr>
            <p:cxnSp>
              <p:nvCxnSpPr>
                <p:cNvPr id="63" name="Straight Connector 62">
                  <a:extLst>
                    <a:ext uri="{FF2B5EF4-FFF2-40B4-BE49-F238E27FC236}">
                      <a16:creationId xmlns:a16="http://schemas.microsoft.com/office/drawing/2014/main" id="{11112147-2EA7-565E-2CAA-9570B163FA86}"/>
                    </a:ext>
                  </a:extLst>
                </p:cNvPr>
                <p:cNvCxnSpPr>
                  <a:cxnSpLocks/>
                </p:cNvCxnSpPr>
                <p:nvPr/>
              </p:nvCxnSpPr>
              <p:spPr>
                <a:xfrm>
                  <a:off x="4427220" y="18288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288B8D07-0205-72C2-3945-A885D8F3FE91}"/>
                    </a:ext>
                  </a:extLst>
                </p:cNvPr>
                <p:cNvCxnSpPr>
                  <a:cxnSpLocks/>
                </p:cNvCxnSpPr>
                <p:nvPr/>
              </p:nvCxnSpPr>
              <p:spPr>
                <a:xfrm>
                  <a:off x="4427220" y="57023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F1558787-1654-7442-71C7-F1172EDD8357}"/>
                    </a:ext>
                  </a:extLst>
                </p:cNvPr>
                <p:cNvCxnSpPr>
                  <a:cxnSpLocks/>
                </p:cNvCxnSpPr>
                <p:nvPr/>
              </p:nvCxnSpPr>
              <p:spPr>
                <a:xfrm>
                  <a:off x="4427220" y="221615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9517C901-4FF2-AF9E-9145-F2C2130FE166}"/>
                    </a:ext>
                  </a:extLst>
                </p:cNvPr>
                <p:cNvCxnSpPr>
                  <a:cxnSpLocks/>
                </p:cNvCxnSpPr>
                <p:nvPr/>
              </p:nvCxnSpPr>
              <p:spPr>
                <a:xfrm>
                  <a:off x="4427220" y="26035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CDE9D0E2-B183-946D-427D-2D1F8CA46923}"/>
                    </a:ext>
                  </a:extLst>
                </p:cNvPr>
                <p:cNvCxnSpPr>
                  <a:cxnSpLocks/>
                </p:cNvCxnSpPr>
                <p:nvPr/>
              </p:nvCxnSpPr>
              <p:spPr>
                <a:xfrm>
                  <a:off x="4427220" y="299085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8D001E5F-B05A-676E-9D29-FC0B08942F57}"/>
                    </a:ext>
                  </a:extLst>
                </p:cNvPr>
                <p:cNvCxnSpPr>
                  <a:cxnSpLocks/>
                </p:cNvCxnSpPr>
                <p:nvPr/>
              </p:nvCxnSpPr>
              <p:spPr>
                <a:xfrm>
                  <a:off x="4427220" y="33782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0DE33A9D-2798-68A5-BEBC-D822374993F3}"/>
                    </a:ext>
                  </a:extLst>
                </p:cNvPr>
                <p:cNvCxnSpPr>
                  <a:cxnSpLocks/>
                </p:cNvCxnSpPr>
                <p:nvPr/>
              </p:nvCxnSpPr>
              <p:spPr>
                <a:xfrm>
                  <a:off x="4427220" y="3765550"/>
                  <a:ext cx="1181100" cy="0"/>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B45B7BE3-EE36-5CDA-54FB-45FD7313B6FE}"/>
                    </a:ext>
                  </a:extLst>
                </p:cNvPr>
                <p:cNvCxnSpPr>
                  <a:cxnSpLocks/>
                </p:cNvCxnSpPr>
                <p:nvPr/>
              </p:nvCxnSpPr>
              <p:spPr>
                <a:xfrm>
                  <a:off x="4427220" y="41529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72B5070E-4B17-0683-D754-A74799F2C664}"/>
                    </a:ext>
                  </a:extLst>
                </p:cNvPr>
                <p:cNvCxnSpPr>
                  <a:cxnSpLocks/>
                </p:cNvCxnSpPr>
                <p:nvPr/>
              </p:nvCxnSpPr>
              <p:spPr>
                <a:xfrm>
                  <a:off x="4427220" y="454025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72C92493-69E6-B122-276F-644957681B73}"/>
                    </a:ext>
                  </a:extLst>
                </p:cNvPr>
                <p:cNvCxnSpPr>
                  <a:cxnSpLocks/>
                </p:cNvCxnSpPr>
                <p:nvPr/>
              </p:nvCxnSpPr>
              <p:spPr>
                <a:xfrm>
                  <a:off x="4427220" y="49276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DD45E551-CB9A-90D3-A18E-79A9B11167AE}"/>
                    </a:ext>
                  </a:extLst>
                </p:cNvPr>
                <p:cNvCxnSpPr>
                  <a:cxnSpLocks/>
                </p:cNvCxnSpPr>
                <p:nvPr/>
              </p:nvCxnSpPr>
              <p:spPr>
                <a:xfrm>
                  <a:off x="4427220" y="5314950"/>
                  <a:ext cx="749300" cy="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12" name="Group 11">
                <a:extLst>
                  <a:ext uri="{FF2B5EF4-FFF2-40B4-BE49-F238E27FC236}">
                    <a16:creationId xmlns:a16="http://schemas.microsoft.com/office/drawing/2014/main" id="{21BA595F-23A5-437C-EA0F-BB89A1318963}"/>
                  </a:ext>
                </a:extLst>
              </p:cNvPr>
              <p:cNvGrpSpPr/>
              <p:nvPr/>
            </p:nvGrpSpPr>
            <p:grpSpPr>
              <a:xfrm flipH="1">
                <a:off x="6804896" y="1836420"/>
                <a:ext cx="1247837" cy="3873500"/>
                <a:chOff x="4427220" y="1828800"/>
                <a:chExt cx="1181100" cy="3873500"/>
              </a:xfrm>
            </p:grpSpPr>
            <p:cxnSp>
              <p:nvCxnSpPr>
                <p:cNvPr id="45" name="Straight Connector 44">
                  <a:extLst>
                    <a:ext uri="{FF2B5EF4-FFF2-40B4-BE49-F238E27FC236}">
                      <a16:creationId xmlns:a16="http://schemas.microsoft.com/office/drawing/2014/main" id="{1475A656-9551-A5A8-492C-343AFBC454D2}"/>
                    </a:ext>
                  </a:extLst>
                </p:cNvPr>
                <p:cNvCxnSpPr>
                  <a:cxnSpLocks/>
                </p:cNvCxnSpPr>
                <p:nvPr/>
              </p:nvCxnSpPr>
              <p:spPr>
                <a:xfrm>
                  <a:off x="4427220" y="18288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5020850A-DBB3-95BD-FB94-02FB02EE7848}"/>
                    </a:ext>
                  </a:extLst>
                </p:cNvPr>
                <p:cNvCxnSpPr>
                  <a:cxnSpLocks/>
                </p:cNvCxnSpPr>
                <p:nvPr/>
              </p:nvCxnSpPr>
              <p:spPr>
                <a:xfrm>
                  <a:off x="4427220" y="57023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7A81CBB0-2556-4DE5-F4E7-11FE213E135E}"/>
                    </a:ext>
                  </a:extLst>
                </p:cNvPr>
                <p:cNvCxnSpPr>
                  <a:cxnSpLocks/>
                </p:cNvCxnSpPr>
                <p:nvPr/>
              </p:nvCxnSpPr>
              <p:spPr>
                <a:xfrm>
                  <a:off x="4427220" y="221615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7E4CA28F-26CA-366D-DEFA-6AA1537AB566}"/>
                    </a:ext>
                  </a:extLst>
                </p:cNvPr>
                <p:cNvCxnSpPr>
                  <a:cxnSpLocks/>
                </p:cNvCxnSpPr>
                <p:nvPr/>
              </p:nvCxnSpPr>
              <p:spPr>
                <a:xfrm>
                  <a:off x="4427220" y="26035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5AD9BC8B-32C9-7F17-EC31-4025A2EE41F8}"/>
                    </a:ext>
                  </a:extLst>
                </p:cNvPr>
                <p:cNvCxnSpPr>
                  <a:cxnSpLocks/>
                </p:cNvCxnSpPr>
                <p:nvPr/>
              </p:nvCxnSpPr>
              <p:spPr>
                <a:xfrm>
                  <a:off x="4427220" y="299085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6D0B3CE4-D2D6-68F7-514A-C4D344154656}"/>
                    </a:ext>
                  </a:extLst>
                </p:cNvPr>
                <p:cNvCxnSpPr>
                  <a:cxnSpLocks/>
                </p:cNvCxnSpPr>
                <p:nvPr/>
              </p:nvCxnSpPr>
              <p:spPr>
                <a:xfrm>
                  <a:off x="4427220" y="33782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C15E5985-E85C-4B99-1E8A-ED2E556B7DB2}"/>
                    </a:ext>
                  </a:extLst>
                </p:cNvPr>
                <p:cNvCxnSpPr>
                  <a:cxnSpLocks/>
                </p:cNvCxnSpPr>
                <p:nvPr/>
              </p:nvCxnSpPr>
              <p:spPr>
                <a:xfrm>
                  <a:off x="4427220" y="3765550"/>
                  <a:ext cx="1181100" cy="0"/>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A6C84482-BF35-F400-5878-3F4D02E471EF}"/>
                    </a:ext>
                  </a:extLst>
                </p:cNvPr>
                <p:cNvCxnSpPr>
                  <a:cxnSpLocks/>
                </p:cNvCxnSpPr>
                <p:nvPr/>
              </p:nvCxnSpPr>
              <p:spPr>
                <a:xfrm>
                  <a:off x="4427220" y="41529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94079E2B-9BCF-CC1F-9465-868101EC6A86}"/>
                    </a:ext>
                  </a:extLst>
                </p:cNvPr>
                <p:cNvCxnSpPr>
                  <a:cxnSpLocks/>
                </p:cNvCxnSpPr>
                <p:nvPr/>
              </p:nvCxnSpPr>
              <p:spPr>
                <a:xfrm>
                  <a:off x="4427220" y="454025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9D66AE58-E977-EA14-E108-5DF661167B29}"/>
                    </a:ext>
                  </a:extLst>
                </p:cNvPr>
                <p:cNvCxnSpPr>
                  <a:cxnSpLocks/>
                </p:cNvCxnSpPr>
                <p:nvPr/>
              </p:nvCxnSpPr>
              <p:spPr>
                <a:xfrm>
                  <a:off x="4427220" y="49276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A2A9C611-6E74-A8D5-2E3E-B09D672FA2AD}"/>
                    </a:ext>
                  </a:extLst>
                </p:cNvPr>
                <p:cNvCxnSpPr>
                  <a:cxnSpLocks/>
                </p:cNvCxnSpPr>
                <p:nvPr/>
              </p:nvCxnSpPr>
              <p:spPr>
                <a:xfrm>
                  <a:off x="4427220" y="5314950"/>
                  <a:ext cx="749300" cy="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15" name="Group 14">
                <a:extLst>
                  <a:ext uri="{FF2B5EF4-FFF2-40B4-BE49-F238E27FC236}">
                    <a16:creationId xmlns:a16="http://schemas.microsoft.com/office/drawing/2014/main" id="{C2A5F218-0DCD-7820-B69A-BE48B037EE4F}"/>
                  </a:ext>
                </a:extLst>
              </p:cNvPr>
              <p:cNvGrpSpPr/>
              <p:nvPr/>
            </p:nvGrpSpPr>
            <p:grpSpPr>
              <a:xfrm rot="5400000">
                <a:off x="5484729" y="506554"/>
                <a:ext cx="1245403" cy="3873500"/>
                <a:chOff x="4427220" y="1828800"/>
                <a:chExt cx="1181100" cy="3873500"/>
              </a:xfrm>
            </p:grpSpPr>
            <p:cxnSp>
              <p:nvCxnSpPr>
                <p:cNvPr id="31" name="Straight Connector 30">
                  <a:extLst>
                    <a:ext uri="{FF2B5EF4-FFF2-40B4-BE49-F238E27FC236}">
                      <a16:creationId xmlns:a16="http://schemas.microsoft.com/office/drawing/2014/main" id="{C829612E-79A2-2428-F5AB-FFF30BB12CE5}"/>
                    </a:ext>
                  </a:extLst>
                </p:cNvPr>
                <p:cNvCxnSpPr>
                  <a:cxnSpLocks/>
                </p:cNvCxnSpPr>
                <p:nvPr/>
              </p:nvCxnSpPr>
              <p:spPr>
                <a:xfrm>
                  <a:off x="4427220" y="18288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4" name="Straight Connector 223">
                  <a:extLst>
                    <a:ext uri="{FF2B5EF4-FFF2-40B4-BE49-F238E27FC236}">
                      <a16:creationId xmlns:a16="http://schemas.microsoft.com/office/drawing/2014/main" id="{0E929E4F-2A98-D1DD-1F7E-AC630656B7C5}"/>
                    </a:ext>
                  </a:extLst>
                </p:cNvPr>
                <p:cNvCxnSpPr>
                  <a:cxnSpLocks/>
                </p:cNvCxnSpPr>
                <p:nvPr/>
              </p:nvCxnSpPr>
              <p:spPr>
                <a:xfrm>
                  <a:off x="4427220" y="57023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5" name="Straight Connector 224">
                  <a:extLst>
                    <a:ext uri="{FF2B5EF4-FFF2-40B4-BE49-F238E27FC236}">
                      <a16:creationId xmlns:a16="http://schemas.microsoft.com/office/drawing/2014/main" id="{AE6D9512-827B-94DC-3084-C101416CCE58}"/>
                    </a:ext>
                  </a:extLst>
                </p:cNvPr>
                <p:cNvCxnSpPr>
                  <a:cxnSpLocks/>
                </p:cNvCxnSpPr>
                <p:nvPr/>
              </p:nvCxnSpPr>
              <p:spPr>
                <a:xfrm>
                  <a:off x="4427220" y="221615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0F1ECDFF-898E-CE4A-0892-0C19169FC5F7}"/>
                    </a:ext>
                  </a:extLst>
                </p:cNvPr>
                <p:cNvCxnSpPr>
                  <a:cxnSpLocks/>
                </p:cNvCxnSpPr>
                <p:nvPr/>
              </p:nvCxnSpPr>
              <p:spPr>
                <a:xfrm>
                  <a:off x="4427220" y="26035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AC95D05E-482B-2741-05F9-1EA74217E2BA}"/>
                    </a:ext>
                  </a:extLst>
                </p:cNvPr>
                <p:cNvCxnSpPr>
                  <a:cxnSpLocks/>
                </p:cNvCxnSpPr>
                <p:nvPr/>
              </p:nvCxnSpPr>
              <p:spPr>
                <a:xfrm>
                  <a:off x="4427220" y="299085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2F1034D6-2A99-DF3A-0FF0-63D118BB6A59}"/>
                    </a:ext>
                  </a:extLst>
                </p:cNvPr>
                <p:cNvCxnSpPr>
                  <a:cxnSpLocks/>
                </p:cNvCxnSpPr>
                <p:nvPr/>
              </p:nvCxnSpPr>
              <p:spPr>
                <a:xfrm>
                  <a:off x="4427220" y="33782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6B8FEDE0-FC51-709A-DF86-57F6A5C24B7A}"/>
                    </a:ext>
                  </a:extLst>
                </p:cNvPr>
                <p:cNvCxnSpPr>
                  <a:cxnSpLocks/>
                </p:cNvCxnSpPr>
                <p:nvPr/>
              </p:nvCxnSpPr>
              <p:spPr>
                <a:xfrm>
                  <a:off x="4427220" y="3765550"/>
                  <a:ext cx="1181100" cy="0"/>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03993841-F3B3-EB5D-F449-B0834657319B}"/>
                    </a:ext>
                  </a:extLst>
                </p:cNvPr>
                <p:cNvCxnSpPr>
                  <a:cxnSpLocks/>
                </p:cNvCxnSpPr>
                <p:nvPr/>
              </p:nvCxnSpPr>
              <p:spPr>
                <a:xfrm>
                  <a:off x="4427220" y="41529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8CE689A3-4AC9-E1ED-CB6C-ABA64EA253B4}"/>
                    </a:ext>
                  </a:extLst>
                </p:cNvPr>
                <p:cNvCxnSpPr>
                  <a:cxnSpLocks/>
                </p:cNvCxnSpPr>
                <p:nvPr/>
              </p:nvCxnSpPr>
              <p:spPr>
                <a:xfrm>
                  <a:off x="4427220" y="454025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D5F8871A-1984-2BEA-2F4F-4794E786C45E}"/>
                    </a:ext>
                  </a:extLst>
                </p:cNvPr>
                <p:cNvCxnSpPr>
                  <a:cxnSpLocks/>
                </p:cNvCxnSpPr>
                <p:nvPr/>
              </p:nvCxnSpPr>
              <p:spPr>
                <a:xfrm>
                  <a:off x="4427220" y="49276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817E1FD4-32C8-041F-C421-A6FDBC4A7DF0}"/>
                    </a:ext>
                  </a:extLst>
                </p:cNvPr>
                <p:cNvCxnSpPr>
                  <a:cxnSpLocks/>
                </p:cNvCxnSpPr>
                <p:nvPr/>
              </p:nvCxnSpPr>
              <p:spPr>
                <a:xfrm>
                  <a:off x="4427220" y="5314950"/>
                  <a:ext cx="749300" cy="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16" name="Group 15">
                <a:extLst>
                  <a:ext uri="{FF2B5EF4-FFF2-40B4-BE49-F238E27FC236}">
                    <a16:creationId xmlns:a16="http://schemas.microsoft.com/office/drawing/2014/main" id="{412BF86D-3EAD-90EE-4BBC-1999E8614E8E}"/>
                  </a:ext>
                </a:extLst>
              </p:cNvPr>
              <p:cNvGrpSpPr/>
              <p:nvPr/>
            </p:nvGrpSpPr>
            <p:grpSpPr>
              <a:xfrm rot="5400000" flipH="1">
                <a:off x="5484474" y="3153186"/>
                <a:ext cx="1245421" cy="3873500"/>
                <a:chOff x="4427220" y="1828800"/>
                <a:chExt cx="1181100" cy="3873500"/>
              </a:xfrm>
            </p:grpSpPr>
            <p:cxnSp>
              <p:nvCxnSpPr>
                <p:cNvPr id="17" name="Straight Connector 16">
                  <a:extLst>
                    <a:ext uri="{FF2B5EF4-FFF2-40B4-BE49-F238E27FC236}">
                      <a16:creationId xmlns:a16="http://schemas.microsoft.com/office/drawing/2014/main" id="{7E56DEBD-6C77-3CE9-8669-49B34CAB41DA}"/>
                    </a:ext>
                  </a:extLst>
                </p:cNvPr>
                <p:cNvCxnSpPr>
                  <a:cxnSpLocks/>
                </p:cNvCxnSpPr>
                <p:nvPr/>
              </p:nvCxnSpPr>
              <p:spPr>
                <a:xfrm>
                  <a:off x="4427220" y="18288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0D9233B8-C71C-E0A4-3814-D22EFDDA10DE}"/>
                    </a:ext>
                  </a:extLst>
                </p:cNvPr>
                <p:cNvCxnSpPr>
                  <a:cxnSpLocks/>
                </p:cNvCxnSpPr>
                <p:nvPr/>
              </p:nvCxnSpPr>
              <p:spPr>
                <a:xfrm>
                  <a:off x="4427220" y="57023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54066489-50C5-A8D7-9F78-8A380977E3C9}"/>
                    </a:ext>
                  </a:extLst>
                </p:cNvPr>
                <p:cNvCxnSpPr>
                  <a:cxnSpLocks/>
                </p:cNvCxnSpPr>
                <p:nvPr/>
              </p:nvCxnSpPr>
              <p:spPr>
                <a:xfrm>
                  <a:off x="4427220" y="221615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7C6CABE5-35D4-4519-AA5B-569C754C866B}"/>
                    </a:ext>
                  </a:extLst>
                </p:cNvPr>
                <p:cNvCxnSpPr>
                  <a:cxnSpLocks/>
                </p:cNvCxnSpPr>
                <p:nvPr/>
              </p:nvCxnSpPr>
              <p:spPr>
                <a:xfrm>
                  <a:off x="4427220" y="26035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22392518-BC5A-A8AA-96D3-67AD83FF26B8}"/>
                    </a:ext>
                  </a:extLst>
                </p:cNvPr>
                <p:cNvCxnSpPr>
                  <a:cxnSpLocks/>
                </p:cNvCxnSpPr>
                <p:nvPr/>
              </p:nvCxnSpPr>
              <p:spPr>
                <a:xfrm>
                  <a:off x="4427220" y="299085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1FAC3B89-F996-5578-AF85-EA519FBDDAFF}"/>
                    </a:ext>
                  </a:extLst>
                </p:cNvPr>
                <p:cNvCxnSpPr>
                  <a:cxnSpLocks/>
                </p:cNvCxnSpPr>
                <p:nvPr/>
              </p:nvCxnSpPr>
              <p:spPr>
                <a:xfrm>
                  <a:off x="4427220" y="33782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2D9B179F-9FAE-0D5F-D168-9B3C82F678F9}"/>
                    </a:ext>
                  </a:extLst>
                </p:cNvPr>
                <p:cNvCxnSpPr>
                  <a:cxnSpLocks/>
                </p:cNvCxnSpPr>
                <p:nvPr/>
              </p:nvCxnSpPr>
              <p:spPr>
                <a:xfrm>
                  <a:off x="4427220" y="3765550"/>
                  <a:ext cx="1181100" cy="0"/>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21097608-79F8-A02E-FC15-45BD20BCCD59}"/>
                    </a:ext>
                  </a:extLst>
                </p:cNvPr>
                <p:cNvCxnSpPr>
                  <a:cxnSpLocks/>
                </p:cNvCxnSpPr>
                <p:nvPr/>
              </p:nvCxnSpPr>
              <p:spPr>
                <a:xfrm>
                  <a:off x="4427220" y="41529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44A0D368-F8E5-EDB7-2E42-4F886E8B2D1C}"/>
                    </a:ext>
                  </a:extLst>
                </p:cNvPr>
                <p:cNvCxnSpPr>
                  <a:cxnSpLocks/>
                </p:cNvCxnSpPr>
                <p:nvPr/>
              </p:nvCxnSpPr>
              <p:spPr>
                <a:xfrm>
                  <a:off x="4427220" y="454025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4F952649-B0C3-2BD3-C5BD-93B641AC3C13}"/>
                    </a:ext>
                  </a:extLst>
                </p:cNvPr>
                <p:cNvCxnSpPr>
                  <a:cxnSpLocks/>
                </p:cNvCxnSpPr>
                <p:nvPr/>
              </p:nvCxnSpPr>
              <p:spPr>
                <a:xfrm>
                  <a:off x="4427220" y="49276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F0B7E97D-0165-C83B-D89E-CFB3CAFEEAFA}"/>
                    </a:ext>
                  </a:extLst>
                </p:cNvPr>
                <p:cNvCxnSpPr>
                  <a:cxnSpLocks/>
                </p:cNvCxnSpPr>
                <p:nvPr/>
              </p:nvCxnSpPr>
              <p:spPr>
                <a:xfrm>
                  <a:off x="4427220" y="5314950"/>
                  <a:ext cx="749300" cy="0"/>
                </a:xfrm>
                <a:prstGeom prst="line">
                  <a:avLst/>
                </a:prstGeom>
              </p:spPr>
              <p:style>
                <a:lnRef idx="1">
                  <a:schemeClr val="accent1"/>
                </a:lnRef>
                <a:fillRef idx="0">
                  <a:schemeClr val="accent1"/>
                </a:fillRef>
                <a:effectRef idx="0">
                  <a:schemeClr val="accent1"/>
                </a:effectRef>
                <a:fontRef idx="minor">
                  <a:schemeClr val="tx1"/>
                </a:fontRef>
              </p:style>
            </p:cxnSp>
          </p:grpSp>
        </p:grpSp>
      </p:grpSp>
      <p:grpSp>
        <p:nvGrpSpPr>
          <p:cNvPr id="83" name="Group 82">
            <a:extLst>
              <a:ext uri="{FF2B5EF4-FFF2-40B4-BE49-F238E27FC236}">
                <a16:creationId xmlns:a16="http://schemas.microsoft.com/office/drawing/2014/main" id="{2606000D-D73C-B3C6-F364-84A636ECF96F}"/>
              </a:ext>
            </a:extLst>
          </p:cNvPr>
          <p:cNvGrpSpPr/>
          <p:nvPr/>
        </p:nvGrpSpPr>
        <p:grpSpPr>
          <a:xfrm>
            <a:off x="7302497" y="1157423"/>
            <a:ext cx="2796384" cy="3716650"/>
            <a:chOff x="7302497" y="1157423"/>
            <a:chExt cx="2796384" cy="3716650"/>
          </a:xfrm>
        </p:grpSpPr>
        <p:grpSp>
          <p:nvGrpSpPr>
            <p:cNvPr id="3" name="Group 2">
              <a:extLst>
                <a:ext uri="{FF2B5EF4-FFF2-40B4-BE49-F238E27FC236}">
                  <a16:creationId xmlns:a16="http://schemas.microsoft.com/office/drawing/2014/main" id="{023A26B4-6CDA-8020-79F4-8B94CF44C52E}"/>
                </a:ext>
              </a:extLst>
            </p:cNvPr>
            <p:cNvGrpSpPr>
              <a:grpSpLocks noChangeAspect="1"/>
            </p:cNvGrpSpPr>
            <p:nvPr/>
          </p:nvGrpSpPr>
          <p:grpSpPr>
            <a:xfrm>
              <a:off x="7302497" y="3723582"/>
              <a:ext cx="1148010" cy="1148325"/>
              <a:chOff x="4161754" y="1820602"/>
              <a:chExt cx="3893326" cy="3894398"/>
            </a:xfrm>
          </p:grpSpPr>
          <p:sp>
            <p:nvSpPr>
              <p:cNvPr id="5" name="Rectangle 4">
                <a:extLst>
                  <a:ext uri="{FF2B5EF4-FFF2-40B4-BE49-F238E27FC236}">
                    <a16:creationId xmlns:a16="http://schemas.microsoft.com/office/drawing/2014/main" id="{972CE3C3-14F0-DF1D-5C88-B33C1985E375}"/>
                  </a:ext>
                </a:extLst>
              </p:cNvPr>
              <p:cNvSpPr/>
              <p:nvPr/>
            </p:nvSpPr>
            <p:spPr>
              <a:xfrm>
                <a:off x="4168880" y="1828800"/>
                <a:ext cx="3886200" cy="3886200"/>
              </a:xfrm>
              <a:prstGeom prst="rect">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8" name="Group 7">
                <a:extLst>
                  <a:ext uri="{FF2B5EF4-FFF2-40B4-BE49-F238E27FC236}">
                    <a16:creationId xmlns:a16="http://schemas.microsoft.com/office/drawing/2014/main" id="{D8DE16AF-745F-007A-FBFA-7B86EF4C88F8}"/>
                  </a:ext>
                </a:extLst>
              </p:cNvPr>
              <p:cNvGrpSpPr/>
              <p:nvPr/>
            </p:nvGrpSpPr>
            <p:grpSpPr>
              <a:xfrm>
                <a:off x="4161754" y="1836174"/>
                <a:ext cx="1247837" cy="3873500"/>
                <a:chOff x="4427220" y="1828800"/>
                <a:chExt cx="1181100" cy="3873500"/>
              </a:xfrm>
            </p:grpSpPr>
            <p:cxnSp>
              <p:nvCxnSpPr>
                <p:cNvPr id="34" name="Straight Connector 33">
                  <a:extLst>
                    <a:ext uri="{FF2B5EF4-FFF2-40B4-BE49-F238E27FC236}">
                      <a16:creationId xmlns:a16="http://schemas.microsoft.com/office/drawing/2014/main" id="{981DCEC4-0AFB-2A5D-5406-AF421E3698B0}"/>
                    </a:ext>
                  </a:extLst>
                </p:cNvPr>
                <p:cNvCxnSpPr>
                  <a:cxnSpLocks/>
                </p:cNvCxnSpPr>
                <p:nvPr/>
              </p:nvCxnSpPr>
              <p:spPr>
                <a:xfrm>
                  <a:off x="4427220" y="18288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739D7097-5010-1EB5-A25E-242DAF6E0480}"/>
                    </a:ext>
                  </a:extLst>
                </p:cNvPr>
                <p:cNvCxnSpPr>
                  <a:cxnSpLocks/>
                </p:cNvCxnSpPr>
                <p:nvPr/>
              </p:nvCxnSpPr>
              <p:spPr>
                <a:xfrm>
                  <a:off x="4427220" y="57023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F950FC09-078D-8A13-D6EA-160C5B66E638}"/>
                    </a:ext>
                  </a:extLst>
                </p:cNvPr>
                <p:cNvCxnSpPr>
                  <a:cxnSpLocks/>
                </p:cNvCxnSpPr>
                <p:nvPr/>
              </p:nvCxnSpPr>
              <p:spPr>
                <a:xfrm>
                  <a:off x="4427220" y="221615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6872836E-0A5A-1CAF-2A2C-A10CADE6B7AB}"/>
                    </a:ext>
                  </a:extLst>
                </p:cNvPr>
                <p:cNvCxnSpPr>
                  <a:cxnSpLocks/>
                </p:cNvCxnSpPr>
                <p:nvPr/>
              </p:nvCxnSpPr>
              <p:spPr>
                <a:xfrm>
                  <a:off x="4427220" y="26035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062AA0A5-7DB8-7418-39D1-0E4F6DF90806}"/>
                    </a:ext>
                  </a:extLst>
                </p:cNvPr>
                <p:cNvCxnSpPr>
                  <a:cxnSpLocks/>
                </p:cNvCxnSpPr>
                <p:nvPr/>
              </p:nvCxnSpPr>
              <p:spPr>
                <a:xfrm>
                  <a:off x="4427220" y="299085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156F1EBC-223C-4F16-B6EA-D58AD2EB3675}"/>
                    </a:ext>
                  </a:extLst>
                </p:cNvPr>
                <p:cNvCxnSpPr>
                  <a:cxnSpLocks/>
                </p:cNvCxnSpPr>
                <p:nvPr/>
              </p:nvCxnSpPr>
              <p:spPr>
                <a:xfrm>
                  <a:off x="4427220" y="33782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E3BCCFF4-6550-2009-7495-AEF7B7AEFC40}"/>
                    </a:ext>
                  </a:extLst>
                </p:cNvPr>
                <p:cNvCxnSpPr>
                  <a:cxnSpLocks/>
                </p:cNvCxnSpPr>
                <p:nvPr/>
              </p:nvCxnSpPr>
              <p:spPr>
                <a:xfrm>
                  <a:off x="4427220" y="3765550"/>
                  <a:ext cx="1181100" cy="0"/>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C9B48438-789C-6353-C689-168F921183A6}"/>
                    </a:ext>
                  </a:extLst>
                </p:cNvPr>
                <p:cNvCxnSpPr>
                  <a:cxnSpLocks/>
                </p:cNvCxnSpPr>
                <p:nvPr/>
              </p:nvCxnSpPr>
              <p:spPr>
                <a:xfrm>
                  <a:off x="4427220" y="41529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10AB8946-A148-0017-5236-4B7731A6B57D}"/>
                    </a:ext>
                  </a:extLst>
                </p:cNvPr>
                <p:cNvCxnSpPr>
                  <a:cxnSpLocks/>
                </p:cNvCxnSpPr>
                <p:nvPr/>
              </p:nvCxnSpPr>
              <p:spPr>
                <a:xfrm>
                  <a:off x="4427220" y="454025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EF14808B-FA16-85E4-30D1-65BA2067404A}"/>
                    </a:ext>
                  </a:extLst>
                </p:cNvPr>
                <p:cNvCxnSpPr>
                  <a:cxnSpLocks/>
                </p:cNvCxnSpPr>
                <p:nvPr/>
              </p:nvCxnSpPr>
              <p:spPr>
                <a:xfrm>
                  <a:off x="4427220" y="49276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1EA660EF-483B-5137-595F-3BDA3EAFEDE3}"/>
                    </a:ext>
                  </a:extLst>
                </p:cNvPr>
                <p:cNvCxnSpPr>
                  <a:cxnSpLocks/>
                </p:cNvCxnSpPr>
                <p:nvPr/>
              </p:nvCxnSpPr>
              <p:spPr>
                <a:xfrm>
                  <a:off x="4427220" y="5314950"/>
                  <a:ext cx="749300" cy="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9" name="Group 8">
                <a:extLst>
                  <a:ext uri="{FF2B5EF4-FFF2-40B4-BE49-F238E27FC236}">
                    <a16:creationId xmlns:a16="http://schemas.microsoft.com/office/drawing/2014/main" id="{36D24823-1D02-00EA-D706-D752371ED08D}"/>
                  </a:ext>
                </a:extLst>
              </p:cNvPr>
              <p:cNvGrpSpPr/>
              <p:nvPr/>
            </p:nvGrpSpPr>
            <p:grpSpPr>
              <a:xfrm flipH="1">
                <a:off x="6804896" y="1836420"/>
                <a:ext cx="1247837" cy="3873500"/>
                <a:chOff x="4427220" y="1828800"/>
                <a:chExt cx="1181100" cy="3873500"/>
              </a:xfrm>
            </p:grpSpPr>
            <p:cxnSp>
              <p:nvCxnSpPr>
                <p:cNvPr id="245" name="Straight Connector 244">
                  <a:extLst>
                    <a:ext uri="{FF2B5EF4-FFF2-40B4-BE49-F238E27FC236}">
                      <a16:creationId xmlns:a16="http://schemas.microsoft.com/office/drawing/2014/main" id="{9DA8A63B-E1B5-FD21-B8C7-4270E99EF484}"/>
                    </a:ext>
                  </a:extLst>
                </p:cNvPr>
                <p:cNvCxnSpPr>
                  <a:cxnSpLocks/>
                </p:cNvCxnSpPr>
                <p:nvPr/>
              </p:nvCxnSpPr>
              <p:spPr>
                <a:xfrm>
                  <a:off x="4427220" y="18288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6" name="Straight Connector 245">
                  <a:extLst>
                    <a:ext uri="{FF2B5EF4-FFF2-40B4-BE49-F238E27FC236}">
                      <a16:creationId xmlns:a16="http://schemas.microsoft.com/office/drawing/2014/main" id="{83BD4B25-B518-F024-9197-61BA6227C232}"/>
                    </a:ext>
                  </a:extLst>
                </p:cNvPr>
                <p:cNvCxnSpPr>
                  <a:cxnSpLocks/>
                </p:cNvCxnSpPr>
                <p:nvPr/>
              </p:nvCxnSpPr>
              <p:spPr>
                <a:xfrm>
                  <a:off x="4427220" y="57023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7" name="Straight Connector 246">
                  <a:extLst>
                    <a:ext uri="{FF2B5EF4-FFF2-40B4-BE49-F238E27FC236}">
                      <a16:creationId xmlns:a16="http://schemas.microsoft.com/office/drawing/2014/main" id="{CA17B1DD-94CB-C240-E28F-59F98339CF63}"/>
                    </a:ext>
                  </a:extLst>
                </p:cNvPr>
                <p:cNvCxnSpPr>
                  <a:cxnSpLocks/>
                </p:cNvCxnSpPr>
                <p:nvPr/>
              </p:nvCxnSpPr>
              <p:spPr>
                <a:xfrm>
                  <a:off x="4427220" y="221615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8" name="Straight Connector 247">
                  <a:extLst>
                    <a:ext uri="{FF2B5EF4-FFF2-40B4-BE49-F238E27FC236}">
                      <a16:creationId xmlns:a16="http://schemas.microsoft.com/office/drawing/2014/main" id="{4BEED059-9828-B85E-83DA-C8F83B788F20}"/>
                    </a:ext>
                  </a:extLst>
                </p:cNvPr>
                <p:cNvCxnSpPr>
                  <a:cxnSpLocks/>
                </p:cNvCxnSpPr>
                <p:nvPr/>
              </p:nvCxnSpPr>
              <p:spPr>
                <a:xfrm>
                  <a:off x="4427220" y="26035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9" name="Straight Connector 248">
                  <a:extLst>
                    <a:ext uri="{FF2B5EF4-FFF2-40B4-BE49-F238E27FC236}">
                      <a16:creationId xmlns:a16="http://schemas.microsoft.com/office/drawing/2014/main" id="{BD05755C-A6DC-5374-756C-6555BB7F86BD}"/>
                    </a:ext>
                  </a:extLst>
                </p:cNvPr>
                <p:cNvCxnSpPr>
                  <a:cxnSpLocks/>
                </p:cNvCxnSpPr>
                <p:nvPr/>
              </p:nvCxnSpPr>
              <p:spPr>
                <a:xfrm>
                  <a:off x="4427220" y="299085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0" name="Straight Connector 249">
                  <a:extLst>
                    <a:ext uri="{FF2B5EF4-FFF2-40B4-BE49-F238E27FC236}">
                      <a16:creationId xmlns:a16="http://schemas.microsoft.com/office/drawing/2014/main" id="{7171BAA9-BAFF-99DB-51BF-81A403732E93}"/>
                    </a:ext>
                  </a:extLst>
                </p:cNvPr>
                <p:cNvCxnSpPr>
                  <a:cxnSpLocks/>
                </p:cNvCxnSpPr>
                <p:nvPr/>
              </p:nvCxnSpPr>
              <p:spPr>
                <a:xfrm>
                  <a:off x="4427220" y="33782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1" name="Straight Connector 250">
                  <a:extLst>
                    <a:ext uri="{FF2B5EF4-FFF2-40B4-BE49-F238E27FC236}">
                      <a16:creationId xmlns:a16="http://schemas.microsoft.com/office/drawing/2014/main" id="{7CF6E5EA-4A3A-41FE-C773-0464E06D5AB2}"/>
                    </a:ext>
                  </a:extLst>
                </p:cNvPr>
                <p:cNvCxnSpPr>
                  <a:cxnSpLocks/>
                </p:cNvCxnSpPr>
                <p:nvPr/>
              </p:nvCxnSpPr>
              <p:spPr>
                <a:xfrm>
                  <a:off x="4427220" y="3765550"/>
                  <a:ext cx="1181100" cy="0"/>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252" name="Straight Connector 251">
                  <a:extLst>
                    <a:ext uri="{FF2B5EF4-FFF2-40B4-BE49-F238E27FC236}">
                      <a16:creationId xmlns:a16="http://schemas.microsoft.com/office/drawing/2014/main" id="{E9C123CE-2631-EB28-8ADA-4E945478C978}"/>
                    </a:ext>
                  </a:extLst>
                </p:cNvPr>
                <p:cNvCxnSpPr>
                  <a:cxnSpLocks/>
                </p:cNvCxnSpPr>
                <p:nvPr/>
              </p:nvCxnSpPr>
              <p:spPr>
                <a:xfrm>
                  <a:off x="4427220" y="41529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3" name="Straight Connector 252">
                  <a:extLst>
                    <a:ext uri="{FF2B5EF4-FFF2-40B4-BE49-F238E27FC236}">
                      <a16:creationId xmlns:a16="http://schemas.microsoft.com/office/drawing/2014/main" id="{5F07D9E6-76E2-FBD2-F517-F68E9FF16C59}"/>
                    </a:ext>
                  </a:extLst>
                </p:cNvPr>
                <p:cNvCxnSpPr>
                  <a:cxnSpLocks/>
                </p:cNvCxnSpPr>
                <p:nvPr/>
              </p:nvCxnSpPr>
              <p:spPr>
                <a:xfrm>
                  <a:off x="4427220" y="454025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4" name="Straight Connector 253">
                  <a:extLst>
                    <a:ext uri="{FF2B5EF4-FFF2-40B4-BE49-F238E27FC236}">
                      <a16:creationId xmlns:a16="http://schemas.microsoft.com/office/drawing/2014/main" id="{A51CAB93-51D1-69E6-39CC-23E3C7D82778}"/>
                    </a:ext>
                  </a:extLst>
                </p:cNvPr>
                <p:cNvCxnSpPr>
                  <a:cxnSpLocks/>
                </p:cNvCxnSpPr>
                <p:nvPr/>
              </p:nvCxnSpPr>
              <p:spPr>
                <a:xfrm>
                  <a:off x="4427220" y="49276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5" name="Straight Connector 254">
                  <a:extLst>
                    <a:ext uri="{FF2B5EF4-FFF2-40B4-BE49-F238E27FC236}">
                      <a16:creationId xmlns:a16="http://schemas.microsoft.com/office/drawing/2014/main" id="{3F1DB965-A4B1-F738-2DF7-4D3A3A93DED3}"/>
                    </a:ext>
                  </a:extLst>
                </p:cNvPr>
                <p:cNvCxnSpPr>
                  <a:cxnSpLocks/>
                </p:cNvCxnSpPr>
                <p:nvPr/>
              </p:nvCxnSpPr>
              <p:spPr>
                <a:xfrm>
                  <a:off x="4427220" y="5314950"/>
                  <a:ext cx="749300" cy="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13" name="Group 12">
                <a:extLst>
                  <a:ext uri="{FF2B5EF4-FFF2-40B4-BE49-F238E27FC236}">
                    <a16:creationId xmlns:a16="http://schemas.microsoft.com/office/drawing/2014/main" id="{29848E1A-63E3-17AE-A355-99B9580FF624}"/>
                  </a:ext>
                </a:extLst>
              </p:cNvPr>
              <p:cNvGrpSpPr/>
              <p:nvPr/>
            </p:nvGrpSpPr>
            <p:grpSpPr>
              <a:xfrm rot="5400000">
                <a:off x="5484729" y="506554"/>
                <a:ext cx="1245403" cy="3873500"/>
                <a:chOff x="4427220" y="1828800"/>
                <a:chExt cx="1181100" cy="3873500"/>
              </a:xfrm>
            </p:grpSpPr>
            <p:cxnSp>
              <p:nvCxnSpPr>
                <p:cNvPr id="234" name="Straight Connector 233">
                  <a:extLst>
                    <a:ext uri="{FF2B5EF4-FFF2-40B4-BE49-F238E27FC236}">
                      <a16:creationId xmlns:a16="http://schemas.microsoft.com/office/drawing/2014/main" id="{F5184794-DCFC-CC24-5AA5-442534834E64}"/>
                    </a:ext>
                  </a:extLst>
                </p:cNvPr>
                <p:cNvCxnSpPr>
                  <a:cxnSpLocks/>
                </p:cNvCxnSpPr>
                <p:nvPr/>
              </p:nvCxnSpPr>
              <p:spPr>
                <a:xfrm>
                  <a:off x="4427220" y="18288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5" name="Straight Connector 234">
                  <a:extLst>
                    <a:ext uri="{FF2B5EF4-FFF2-40B4-BE49-F238E27FC236}">
                      <a16:creationId xmlns:a16="http://schemas.microsoft.com/office/drawing/2014/main" id="{18879741-5327-BE03-EDA2-515AFEF6B2AC}"/>
                    </a:ext>
                  </a:extLst>
                </p:cNvPr>
                <p:cNvCxnSpPr>
                  <a:cxnSpLocks/>
                </p:cNvCxnSpPr>
                <p:nvPr/>
              </p:nvCxnSpPr>
              <p:spPr>
                <a:xfrm>
                  <a:off x="4427220" y="57023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6" name="Straight Connector 235">
                  <a:extLst>
                    <a:ext uri="{FF2B5EF4-FFF2-40B4-BE49-F238E27FC236}">
                      <a16:creationId xmlns:a16="http://schemas.microsoft.com/office/drawing/2014/main" id="{8C70630F-DF32-94C3-8FA3-B6181F0F0176}"/>
                    </a:ext>
                  </a:extLst>
                </p:cNvPr>
                <p:cNvCxnSpPr>
                  <a:cxnSpLocks/>
                </p:cNvCxnSpPr>
                <p:nvPr/>
              </p:nvCxnSpPr>
              <p:spPr>
                <a:xfrm>
                  <a:off x="4427220" y="221615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7" name="Straight Connector 236">
                  <a:extLst>
                    <a:ext uri="{FF2B5EF4-FFF2-40B4-BE49-F238E27FC236}">
                      <a16:creationId xmlns:a16="http://schemas.microsoft.com/office/drawing/2014/main" id="{8007D663-474D-C633-BB20-236C55CF8FE7}"/>
                    </a:ext>
                  </a:extLst>
                </p:cNvPr>
                <p:cNvCxnSpPr>
                  <a:cxnSpLocks/>
                </p:cNvCxnSpPr>
                <p:nvPr/>
              </p:nvCxnSpPr>
              <p:spPr>
                <a:xfrm>
                  <a:off x="4427220" y="26035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8" name="Straight Connector 237">
                  <a:extLst>
                    <a:ext uri="{FF2B5EF4-FFF2-40B4-BE49-F238E27FC236}">
                      <a16:creationId xmlns:a16="http://schemas.microsoft.com/office/drawing/2014/main" id="{BE0B4DFA-8BF9-3900-E24A-DFA318A7CF3B}"/>
                    </a:ext>
                  </a:extLst>
                </p:cNvPr>
                <p:cNvCxnSpPr>
                  <a:cxnSpLocks/>
                </p:cNvCxnSpPr>
                <p:nvPr/>
              </p:nvCxnSpPr>
              <p:spPr>
                <a:xfrm>
                  <a:off x="4427220" y="299085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9" name="Straight Connector 238">
                  <a:extLst>
                    <a:ext uri="{FF2B5EF4-FFF2-40B4-BE49-F238E27FC236}">
                      <a16:creationId xmlns:a16="http://schemas.microsoft.com/office/drawing/2014/main" id="{369BF609-97A5-8704-34FB-337386213D62}"/>
                    </a:ext>
                  </a:extLst>
                </p:cNvPr>
                <p:cNvCxnSpPr>
                  <a:cxnSpLocks/>
                </p:cNvCxnSpPr>
                <p:nvPr/>
              </p:nvCxnSpPr>
              <p:spPr>
                <a:xfrm>
                  <a:off x="4427220" y="33782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0" name="Straight Connector 239">
                  <a:extLst>
                    <a:ext uri="{FF2B5EF4-FFF2-40B4-BE49-F238E27FC236}">
                      <a16:creationId xmlns:a16="http://schemas.microsoft.com/office/drawing/2014/main" id="{C8D391D1-522A-0F4A-1313-EC4055A5153A}"/>
                    </a:ext>
                  </a:extLst>
                </p:cNvPr>
                <p:cNvCxnSpPr>
                  <a:cxnSpLocks/>
                </p:cNvCxnSpPr>
                <p:nvPr/>
              </p:nvCxnSpPr>
              <p:spPr>
                <a:xfrm>
                  <a:off x="4427220" y="3765550"/>
                  <a:ext cx="1181100" cy="0"/>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241" name="Straight Connector 240">
                  <a:extLst>
                    <a:ext uri="{FF2B5EF4-FFF2-40B4-BE49-F238E27FC236}">
                      <a16:creationId xmlns:a16="http://schemas.microsoft.com/office/drawing/2014/main" id="{90166A00-2CF6-4DEF-A0FE-919FA57B43D1}"/>
                    </a:ext>
                  </a:extLst>
                </p:cNvPr>
                <p:cNvCxnSpPr>
                  <a:cxnSpLocks/>
                </p:cNvCxnSpPr>
                <p:nvPr/>
              </p:nvCxnSpPr>
              <p:spPr>
                <a:xfrm>
                  <a:off x="4427220" y="41529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2" name="Straight Connector 241">
                  <a:extLst>
                    <a:ext uri="{FF2B5EF4-FFF2-40B4-BE49-F238E27FC236}">
                      <a16:creationId xmlns:a16="http://schemas.microsoft.com/office/drawing/2014/main" id="{12C7B395-2136-8BA5-2FD4-E6397156F9CA}"/>
                    </a:ext>
                  </a:extLst>
                </p:cNvPr>
                <p:cNvCxnSpPr>
                  <a:cxnSpLocks/>
                </p:cNvCxnSpPr>
                <p:nvPr/>
              </p:nvCxnSpPr>
              <p:spPr>
                <a:xfrm>
                  <a:off x="4427220" y="454025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3" name="Straight Connector 242">
                  <a:extLst>
                    <a:ext uri="{FF2B5EF4-FFF2-40B4-BE49-F238E27FC236}">
                      <a16:creationId xmlns:a16="http://schemas.microsoft.com/office/drawing/2014/main" id="{7C2C1610-A411-4DED-8A31-DF253FBD6475}"/>
                    </a:ext>
                  </a:extLst>
                </p:cNvPr>
                <p:cNvCxnSpPr>
                  <a:cxnSpLocks/>
                </p:cNvCxnSpPr>
                <p:nvPr/>
              </p:nvCxnSpPr>
              <p:spPr>
                <a:xfrm>
                  <a:off x="4427220" y="49276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4" name="Straight Connector 243">
                  <a:extLst>
                    <a:ext uri="{FF2B5EF4-FFF2-40B4-BE49-F238E27FC236}">
                      <a16:creationId xmlns:a16="http://schemas.microsoft.com/office/drawing/2014/main" id="{21B398CA-80BD-32AA-55BF-4515B3E801C1}"/>
                    </a:ext>
                  </a:extLst>
                </p:cNvPr>
                <p:cNvCxnSpPr>
                  <a:cxnSpLocks/>
                </p:cNvCxnSpPr>
                <p:nvPr/>
              </p:nvCxnSpPr>
              <p:spPr>
                <a:xfrm>
                  <a:off x="4427220" y="5314950"/>
                  <a:ext cx="749300" cy="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14" name="Group 13">
                <a:extLst>
                  <a:ext uri="{FF2B5EF4-FFF2-40B4-BE49-F238E27FC236}">
                    <a16:creationId xmlns:a16="http://schemas.microsoft.com/office/drawing/2014/main" id="{31786C28-896B-8A9B-14F0-EB84D60F00E2}"/>
                  </a:ext>
                </a:extLst>
              </p:cNvPr>
              <p:cNvGrpSpPr/>
              <p:nvPr/>
            </p:nvGrpSpPr>
            <p:grpSpPr>
              <a:xfrm rot="5400000" flipH="1">
                <a:off x="5484474" y="3153186"/>
                <a:ext cx="1245421" cy="3873500"/>
                <a:chOff x="4427220" y="1828800"/>
                <a:chExt cx="1181100" cy="3873500"/>
              </a:xfrm>
            </p:grpSpPr>
            <p:cxnSp>
              <p:nvCxnSpPr>
                <p:cNvPr id="18" name="Straight Connector 17">
                  <a:extLst>
                    <a:ext uri="{FF2B5EF4-FFF2-40B4-BE49-F238E27FC236}">
                      <a16:creationId xmlns:a16="http://schemas.microsoft.com/office/drawing/2014/main" id="{4E2F367C-9082-8E68-4CC9-6C3AC99DB832}"/>
                    </a:ext>
                  </a:extLst>
                </p:cNvPr>
                <p:cNvCxnSpPr>
                  <a:cxnSpLocks/>
                </p:cNvCxnSpPr>
                <p:nvPr/>
              </p:nvCxnSpPr>
              <p:spPr>
                <a:xfrm>
                  <a:off x="4427220" y="18288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F127E33F-0EC9-D844-393E-06DD620FE8D2}"/>
                    </a:ext>
                  </a:extLst>
                </p:cNvPr>
                <p:cNvCxnSpPr>
                  <a:cxnSpLocks/>
                </p:cNvCxnSpPr>
                <p:nvPr/>
              </p:nvCxnSpPr>
              <p:spPr>
                <a:xfrm>
                  <a:off x="4427220" y="57023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A6C57B75-F58F-321F-B079-5A3E4B0815BC}"/>
                    </a:ext>
                  </a:extLst>
                </p:cNvPr>
                <p:cNvCxnSpPr>
                  <a:cxnSpLocks/>
                </p:cNvCxnSpPr>
                <p:nvPr/>
              </p:nvCxnSpPr>
              <p:spPr>
                <a:xfrm>
                  <a:off x="4427220" y="221615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6" name="Straight Connector 225">
                  <a:extLst>
                    <a:ext uri="{FF2B5EF4-FFF2-40B4-BE49-F238E27FC236}">
                      <a16:creationId xmlns:a16="http://schemas.microsoft.com/office/drawing/2014/main" id="{C9FA1D89-E5A7-A1DD-3C7D-B2613B48C79E}"/>
                    </a:ext>
                  </a:extLst>
                </p:cNvPr>
                <p:cNvCxnSpPr>
                  <a:cxnSpLocks/>
                </p:cNvCxnSpPr>
                <p:nvPr/>
              </p:nvCxnSpPr>
              <p:spPr>
                <a:xfrm>
                  <a:off x="4427220" y="26035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7" name="Straight Connector 226">
                  <a:extLst>
                    <a:ext uri="{FF2B5EF4-FFF2-40B4-BE49-F238E27FC236}">
                      <a16:creationId xmlns:a16="http://schemas.microsoft.com/office/drawing/2014/main" id="{A3B3E697-22C6-CE2A-AEEE-F9735FA2DCD1}"/>
                    </a:ext>
                  </a:extLst>
                </p:cNvPr>
                <p:cNvCxnSpPr>
                  <a:cxnSpLocks/>
                </p:cNvCxnSpPr>
                <p:nvPr/>
              </p:nvCxnSpPr>
              <p:spPr>
                <a:xfrm>
                  <a:off x="4427220" y="299085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8" name="Straight Connector 227">
                  <a:extLst>
                    <a:ext uri="{FF2B5EF4-FFF2-40B4-BE49-F238E27FC236}">
                      <a16:creationId xmlns:a16="http://schemas.microsoft.com/office/drawing/2014/main" id="{6F65A078-3AA6-D748-00BF-F99A43E3B301}"/>
                    </a:ext>
                  </a:extLst>
                </p:cNvPr>
                <p:cNvCxnSpPr>
                  <a:cxnSpLocks/>
                </p:cNvCxnSpPr>
                <p:nvPr/>
              </p:nvCxnSpPr>
              <p:spPr>
                <a:xfrm>
                  <a:off x="4427220" y="33782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9" name="Straight Connector 228">
                  <a:extLst>
                    <a:ext uri="{FF2B5EF4-FFF2-40B4-BE49-F238E27FC236}">
                      <a16:creationId xmlns:a16="http://schemas.microsoft.com/office/drawing/2014/main" id="{E5703BC5-518E-5678-DA99-AC82454E49F0}"/>
                    </a:ext>
                  </a:extLst>
                </p:cNvPr>
                <p:cNvCxnSpPr>
                  <a:cxnSpLocks/>
                </p:cNvCxnSpPr>
                <p:nvPr/>
              </p:nvCxnSpPr>
              <p:spPr>
                <a:xfrm>
                  <a:off x="4427220" y="3765550"/>
                  <a:ext cx="1181100" cy="0"/>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230" name="Straight Connector 229">
                  <a:extLst>
                    <a:ext uri="{FF2B5EF4-FFF2-40B4-BE49-F238E27FC236}">
                      <a16:creationId xmlns:a16="http://schemas.microsoft.com/office/drawing/2014/main" id="{1F816D54-92F8-5152-992D-5336419CB24F}"/>
                    </a:ext>
                  </a:extLst>
                </p:cNvPr>
                <p:cNvCxnSpPr>
                  <a:cxnSpLocks/>
                </p:cNvCxnSpPr>
                <p:nvPr/>
              </p:nvCxnSpPr>
              <p:spPr>
                <a:xfrm>
                  <a:off x="4427220" y="41529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1" name="Straight Connector 230">
                  <a:extLst>
                    <a:ext uri="{FF2B5EF4-FFF2-40B4-BE49-F238E27FC236}">
                      <a16:creationId xmlns:a16="http://schemas.microsoft.com/office/drawing/2014/main" id="{E6D2CCE6-ECE6-30C4-D5EE-C6056F0E4F83}"/>
                    </a:ext>
                  </a:extLst>
                </p:cNvPr>
                <p:cNvCxnSpPr>
                  <a:cxnSpLocks/>
                </p:cNvCxnSpPr>
                <p:nvPr/>
              </p:nvCxnSpPr>
              <p:spPr>
                <a:xfrm>
                  <a:off x="4427220" y="454025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2" name="Straight Connector 231">
                  <a:extLst>
                    <a:ext uri="{FF2B5EF4-FFF2-40B4-BE49-F238E27FC236}">
                      <a16:creationId xmlns:a16="http://schemas.microsoft.com/office/drawing/2014/main" id="{D5278CAA-1388-FC5D-8DE3-6E32BC92C8C7}"/>
                    </a:ext>
                  </a:extLst>
                </p:cNvPr>
                <p:cNvCxnSpPr>
                  <a:cxnSpLocks/>
                </p:cNvCxnSpPr>
                <p:nvPr/>
              </p:nvCxnSpPr>
              <p:spPr>
                <a:xfrm>
                  <a:off x="4427220" y="49276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3" name="Straight Connector 232">
                  <a:extLst>
                    <a:ext uri="{FF2B5EF4-FFF2-40B4-BE49-F238E27FC236}">
                      <a16:creationId xmlns:a16="http://schemas.microsoft.com/office/drawing/2014/main" id="{0468EDFF-1ACF-EF02-748E-2A4582386DBA}"/>
                    </a:ext>
                  </a:extLst>
                </p:cNvPr>
                <p:cNvCxnSpPr>
                  <a:cxnSpLocks/>
                </p:cNvCxnSpPr>
                <p:nvPr/>
              </p:nvCxnSpPr>
              <p:spPr>
                <a:xfrm>
                  <a:off x="4427220" y="5314950"/>
                  <a:ext cx="749300" cy="0"/>
                </a:xfrm>
                <a:prstGeom prst="line">
                  <a:avLst/>
                </a:prstGeom>
              </p:spPr>
              <p:style>
                <a:lnRef idx="1">
                  <a:schemeClr val="accent1"/>
                </a:lnRef>
                <a:fillRef idx="0">
                  <a:schemeClr val="accent1"/>
                </a:fillRef>
                <a:effectRef idx="0">
                  <a:schemeClr val="accent1"/>
                </a:effectRef>
                <a:fontRef idx="minor">
                  <a:schemeClr val="tx1"/>
                </a:fontRef>
              </p:style>
            </p:cxnSp>
          </p:grpSp>
        </p:grpSp>
        <p:grpSp>
          <p:nvGrpSpPr>
            <p:cNvPr id="82" name="Group 81">
              <a:extLst>
                <a:ext uri="{FF2B5EF4-FFF2-40B4-BE49-F238E27FC236}">
                  <a16:creationId xmlns:a16="http://schemas.microsoft.com/office/drawing/2014/main" id="{4041FCB5-91CA-8001-D0CA-037AF983A15D}"/>
                </a:ext>
              </a:extLst>
            </p:cNvPr>
            <p:cNvGrpSpPr/>
            <p:nvPr/>
          </p:nvGrpSpPr>
          <p:grpSpPr>
            <a:xfrm>
              <a:off x="9043988" y="1157423"/>
              <a:ext cx="1054893" cy="3716650"/>
              <a:chOff x="9043988" y="1157423"/>
              <a:chExt cx="1054893" cy="3716650"/>
            </a:xfrm>
          </p:grpSpPr>
          <p:cxnSp>
            <p:nvCxnSpPr>
              <p:cNvPr id="151" name="Straight Connector 150">
                <a:extLst>
                  <a:ext uri="{FF2B5EF4-FFF2-40B4-BE49-F238E27FC236}">
                    <a16:creationId xmlns:a16="http://schemas.microsoft.com/office/drawing/2014/main" id="{F7414BD0-7310-4820-E9DE-7B9BBBA8B9F1}"/>
                  </a:ext>
                </a:extLst>
              </p:cNvPr>
              <p:cNvCxnSpPr/>
              <p:nvPr/>
            </p:nvCxnSpPr>
            <p:spPr>
              <a:xfrm flipV="1">
                <a:off x="9574199" y="1157423"/>
                <a:ext cx="0" cy="3706086"/>
              </a:xfrm>
              <a:prstGeom prst="line">
                <a:avLst/>
              </a:prstGeom>
              <a:ln>
                <a:solidFill>
                  <a:srgbClr val="FF0000"/>
                </a:solidFill>
                <a:tailEnd type="triangle"/>
              </a:ln>
            </p:spPr>
            <p:style>
              <a:lnRef idx="3">
                <a:schemeClr val="dk1"/>
              </a:lnRef>
              <a:fillRef idx="0">
                <a:schemeClr val="dk1"/>
              </a:fillRef>
              <a:effectRef idx="2">
                <a:schemeClr val="dk1"/>
              </a:effectRef>
              <a:fontRef idx="minor">
                <a:schemeClr val="tx1"/>
              </a:fontRef>
            </p:style>
          </p:cxnSp>
          <p:cxnSp>
            <p:nvCxnSpPr>
              <p:cNvPr id="152" name="Straight Connector 151">
                <a:extLst>
                  <a:ext uri="{FF2B5EF4-FFF2-40B4-BE49-F238E27FC236}">
                    <a16:creationId xmlns:a16="http://schemas.microsoft.com/office/drawing/2014/main" id="{9A9CA3AD-D218-8CB1-27FE-FA629C2F2630}"/>
                  </a:ext>
                </a:extLst>
              </p:cNvPr>
              <p:cNvCxnSpPr>
                <a:cxnSpLocks/>
              </p:cNvCxnSpPr>
              <p:nvPr/>
            </p:nvCxnSpPr>
            <p:spPr>
              <a:xfrm flipH="1" flipV="1">
                <a:off x="9092627" y="4076355"/>
                <a:ext cx="478631" cy="797718"/>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3" name="Straight Connector 152">
                <a:extLst>
                  <a:ext uri="{FF2B5EF4-FFF2-40B4-BE49-F238E27FC236}">
                    <a16:creationId xmlns:a16="http://schemas.microsoft.com/office/drawing/2014/main" id="{281F2D69-CF50-62F5-1699-B41BFBB17229}"/>
                  </a:ext>
                </a:extLst>
              </p:cNvPr>
              <p:cNvCxnSpPr>
                <a:cxnSpLocks/>
              </p:cNvCxnSpPr>
              <p:nvPr/>
            </p:nvCxnSpPr>
            <p:spPr>
              <a:xfrm flipH="1" flipV="1">
                <a:off x="9496425" y="1550194"/>
                <a:ext cx="74761" cy="3313309"/>
              </a:xfrm>
              <a:prstGeom prst="line">
                <a:avLst/>
              </a:prstGeom>
              <a:ln w="9525" cap="sq">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154" name="Straight Connector 153">
                <a:extLst>
                  <a:ext uri="{FF2B5EF4-FFF2-40B4-BE49-F238E27FC236}">
                    <a16:creationId xmlns:a16="http://schemas.microsoft.com/office/drawing/2014/main" id="{9E086533-C3CF-B140-BD17-22A490DA18E3}"/>
                  </a:ext>
                </a:extLst>
              </p:cNvPr>
              <p:cNvCxnSpPr>
                <a:cxnSpLocks/>
              </p:cNvCxnSpPr>
              <p:nvPr/>
            </p:nvCxnSpPr>
            <p:spPr>
              <a:xfrm flipV="1">
                <a:off x="9578800" y="1545185"/>
                <a:ext cx="64725" cy="3320238"/>
              </a:xfrm>
              <a:prstGeom prst="line">
                <a:avLst/>
              </a:prstGeom>
              <a:ln w="9525" cap="sq">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157" name="Straight Connector 156">
                <a:extLst>
                  <a:ext uri="{FF2B5EF4-FFF2-40B4-BE49-F238E27FC236}">
                    <a16:creationId xmlns:a16="http://schemas.microsoft.com/office/drawing/2014/main" id="{90A1B649-00D2-B8CC-AE9B-402FDDF3964B}"/>
                  </a:ext>
                </a:extLst>
              </p:cNvPr>
              <p:cNvCxnSpPr>
                <a:cxnSpLocks/>
              </p:cNvCxnSpPr>
              <p:nvPr/>
            </p:nvCxnSpPr>
            <p:spPr>
              <a:xfrm flipH="1">
                <a:off x="9492014" y="1545183"/>
                <a:ext cx="156112" cy="77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78" name="Group 77">
                <a:extLst>
                  <a:ext uri="{FF2B5EF4-FFF2-40B4-BE49-F238E27FC236}">
                    <a16:creationId xmlns:a16="http://schemas.microsoft.com/office/drawing/2014/main" id="{C014F726-D31E-41C4-7E10-4F82D84E13C2}"/>
                  </a:ext>
                </a:extLst>
              </p:cNvPr>
              <p:cNvGrpSpPr/>
              <p:nvPr/>
            </p:nvGrpSpPr>
            <p:grpSpPr>
              <a:xfrm>
                <a:off x="9043988" y="1545183"/>
                <a:ext cx="450259" cy="2533553"/>
                <a:chOff x="9043988" y="1545183"/>
                <a:chExt cx="450259" cy="2533553"/>
              </a:xfrm>
            </p:grpSpPr>
            <p:cxnSp>
              <p:nvCxnSpPr>
                <p:cNvPr id="156" name="Straight Connector 155">
                  <a:extLst>
                    <a:ext uri="{FF2B5EF4-FFF2-40B4-BE49-F238E27FC236}">
                      <a16:creationId xmlns:a16="http://schemas.microsoft.com/office/drawing/2014/main" id="{FCA1D1A9-7504-04E2-B3CB-A5267F4CAF8D}"/>
                    </a:ext>
                  </a:extLst>
                </p:cNvPr>
                <p:cNvCxnSpPr>
                  <a:cxnSpLocks/>
                </p:cNvCxnSpPr>
                <p:nvPr/>
              </p:nvCxnSpPr>
              <p:spPr>
                <a:xfrm flipH="1">
                  <a:off x="9043988" y="1545183"/>
                  <a:ext cx="450259" cy="450305"/>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8" name="Straight Connector 157">
                  <a:extLst>
                    <a:ext uri="{FF2B5EF4-FFF2-40B4-BE49-F238E27FC236}">
                      <a16:creationId xmlns:a16="http://schemas.microsoft.com/office/drawing/2014/main" id="{9EF46241-38DD-2185-88E1-F5334C69C7F4}"/>
                    </a:ext>
                  </a:extLst>
                </p:cNvPr>
                <p:cNvCxnSpPr>
                  <a:cxnSpLocks/>
                </p:cNvCxnSpPr>
                <p:nvPr/>
              </p:nvCxnSpPr>
              <p:spPr>
                <a:xfrm>
                  <a:off x="9046369" y="1990725"/>
                  <a:ext cx="46258" cy="2088011"/>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192" name="Straight Connector 191">
                <a:extLst>
                  <a:ext uri="{FF2B5EF4-FFF2-40B4-BE49-F238E27FC236}">
                    <a16:creationId xmlns:a16="http://schemas.microsoft.com/office/drawing/2014/main" id="{1A531427-C4BC-0B29-CFF6-CBEDF0886225}"/>
                  </a:ext>
                </a:extLst>
              </p:cNvPr>
              <p:cNvCxnSpPr>
                <a:cxnSpLocks/>
              </p:cNvCxnSpPr>
              <p:nvPr/>
            </p:nvCxnSpPr>
            <p:spPr>
              <a:xfrm flipH="1">
                <a:off x="9572660" y="4085880"/>
                <a:ext cx="481992" cy="785023"/>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79" name="Group 78">
                <a:extLst>
                  <a:ext uri="{FF2B5EF4-FFF2-40B4-BE49-F238E27FC236}">
                    <a16:creationId xmlns:a16="http://schemas.microsoft.com/office/drawing/2014/main" id="{B304D07D-DCE5-D51A-BBA0-F0EB89A1CA9C}"/>
                  </a:ext>
                </a:extLst>
              </p:cNvPr>
              <p:cNvGrpSpPr/>
              <p:nvPr/>
            </p:nvGrpSpPr>
            <p:grpSpPr>
              <a:xfrm flipH="1">
                <a:off x="9649241" y="1547564"/>
                <a:ext cx="449640" cy="2541042"/>
                <a:chOff x="9044607" y="1545183"/>
                <a:chExt cx="449640" cy="2533553"/>
              </a:xfrm>
            </p:grpSpPr>
            <p:cxnSp>
              <p:nvCxnSpPr>
                <p:cNvPr id="80" name="Straight Connector 79">
                  <a:extLst>
                    <a:ext uri="{FF2B5EF4-FFF2-40B4-BE49-F238E27FC236}">
                      <a16:creationId xmlns:a16="http://schemas.microsoft.com/office/drawing/2014/main" id="{B8BCFB85-F902-6EED-C5A1-3EC82341472E}"/>
                    </a:ext>
                  </a:extLst>
                </p:cNvPr>
                <p:cNvCxnSpPr>
                  <a:cxnSpLocks/>
                </p:cNvCxnSpPr>
                <p:nvPr/>
              </p:nvCxnSpPr>
              <p:spPr>
                <a:xfrm flipH="1">
                  <a:off x="9044607" y="1545183"/>
                  <a:ext cx="449640" cy="451352"/>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4D5B9FF9-06DB-1C20-5124-F446CC2217EF}"/>
                    </a:ext>
                  </a:extLst>
                </p:cNvPr>
                <p:cNvCxnSpPr>
                  <a:cxnSpLocks/>
                </p:cNvCxnSpPr>
                <p:nvPr/>
              </p:nvCxnSpPr>
              <p:spPr>
                <a:xfrm>
                  <a:off x="9049369" y="1989412"/>
                  <a:ext cx="43258" cy="2089324"/>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grpSp>
        </p:grpSp>
      </p:grpSp>
      <p:sp>
        <p:nvSpPr>
          <p:cNvPr id="75" name="TextBox 74">
            <a:extLst>
              <a:ext uri="{FF2B5EF4-FFF2-40B4-BE49-F238E27FC236}">
                <a16:creationId xmlns:a16="http://schemas.microsoft.com/office/drawing/2014/main" id="{F7A6BBFE-3044-4B87-FA7C-28B6CA42621E}"/>
              </a:ext>
            </a:extLst>
          </p:cNvPr>
          <p:cNvSpPr txBox="1"/>
          <p:nvPr/>
        </p:nvSpPr>
        <p:spPr>
          <a:xfrm>
            <a:off x="4224337" y="1451805"/>
            <a:ext cx="3743326" cy="646331"/>
          </a:xfrm>
          <a:prstGeom prst="rect">
            <a:avLst/>
          </a:prstGeom>
          <a:noFill/>
        </p:spPr>
        <p:txBody>
          <a:bodyPr wrap="square" rtlCol="0">
            <a:spAutoFit/>
          </a:bodyPr>
          <a:lstStyle/>
          <a:p>
            <a:pPr algn="ctr"/>
            <a:r>
              <a:rPr lang="en-NZ" dirty="0"/>
              <a:t>30° opening ricochet angle</a:t>
            </a:r>
          </a:p>
          <a:p>
            <a:pPr algn="ctr"/>
            <a:r>
              <a:rPr lang="en-NZ" dirty="0"/>
              <a:t>Distance 2900m</a:t>
            </a:r>
          </a:p>
        </p:txBody>
      </p:sp>
    </p:spTree>
    <p:extLst>
      <p:ext uri="{BB962C8B-B14F-4D97-AF65-F5344CB8AC3E}">
        <p14:creationId xmlns:p14="http://schemas.microsoft.com/office/powerpoint/2010/main" val="19452284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2C1ACB5-165C-0DBF-D4AE-C22B83E2934A}"/>
              </a:ext>
            </a:extLst>
          </p:cNvPr>
          <p:cNvSpPr txBox="1">
            <a:spLocks/>
          </p:cNvSpPr>
          <p:nvPr/>
        </p:nvSpPr>
        <p:spPr>
          <a:xfrm>
            <a:off x="0" y="393826"/>
            <a:ext cx="12191997" cy="919481"/>
          </a:xfrm>
          <a:prstGeom prst="rect">
            <a:avLst/>
          </a:prstGeom>
        </p:spPr>
        <p:txBody>
          <a:bodyPr/>
          <a:lstStyle>
            <a:lvl1pPr algn="l" defTabSz="914400" rtl="0" eaLnBrk="1" latinLnBrk="0" hangingPunct="1">
              <a:lnSpc>
                <a:spcPct val="90000"/>
              </a:lnSpc>
              <a:spcBef>
                <a:spcPct val="0"/>
              </a:spcBef>
              <a:buNone/>
              <a:defRPr sz="4400" b="1" i="1" kern="1200">
                <a:solidFill>
                  <a:srgbClr val="053C1E"/>
                </a:solidFill>
                <a:latin typeface="Arial" panose="020B0604020202020204" pitchFamily="34" charset="0"/>
                <a:ea typeface="+mj-ea"/>
                <a:cs typeface="Arial" panose="020B0604020202020204" pitchFamily="34" charset="0"/>
              </a:defRPr>
            </a:lvl1pPr>
          </a:lstStyle>
          <a:p>
            <a:pPr algn="ctr"/>
            <a:r>
              <a:rPr lang="en-GB" sz="3200" b="1" dirty="0"/>
              <a:t>T6 – CENTREFIRE RIFLES .308 INCH/7.62MM</a:t>
            </a:r>
          </a:p>
          <a:p>
            <a:pPr algn="ctr"/>
            <a:r>
              <a:rPr lang="en-GB" sz="3200" dirty="0"/>
              <a:t>- LOA and ROA (</a:t>
            </a:r>
            <a:r>
              <a:rPr lang="en-GB" sz="3200" dirty="0" err="1"/>
              <a:t>CofF</a:t>
            </a:r>
            <a:r>
              <a:rPr lang="en-GB" sz="3200" dirty="0"/>
              <a:t> 20 mils)</a:t>
            </a:r>
            <a:endParaRPr lang="en-GB" sz="3200" b="1" dirty="0"/>
          </a:p>
          <a:p>
            <a:pPr algn="ctr"/>
            <a:endParaRPr lang="en-GB" sz="3200" b="1" dirty="0"/>
          </a:p>
        </p:txBody>
      </p:sp>
      <p:sp>
        <p:nvSpPr>
          <p:cNvPr id="2" name="TextBox 1">
            <a:extLst>
              <a:ext uri="{FF2B5EF4-FFF2-40B4-BE49-F238E27FC236}">
                <a16:creationId xmlns:a16="http://schemas.microsoft.com/office/drawing/2014/main" id="{74F89965-FF89-E352-EA27-F5BB4D6051A3}"/>
              </a:ext>
            </a:extLst>
          </p:cNvPr>
          <p:cNvSpPr txBox="1"/>
          <p:nvPr/>
        </p:nvSpPr>
        <p:spPr>
          <a:xfrm>
            <a:off x="1717211" y="5324645"/>
            <a:ext cx="3455720" cy="307777"/>
          </a:xfrm>
          <a:prstGeom prst="rect">
            <a:avLst/>
          </a:prstGeom>
          <a:noFill/>
        </p:spPr>
        <p:txBody>
          <a:bodyPr wrap="square" rtlCol="0">
            <a:spAutoFit/>
          </a:bodyPr>
          <a:lstStyle/>
          <a:p>
            <a:pPr algn="ctr"/>
            <a:r>
              <a:rPr lang="en-GB" sz="1400" b="1" dirty="0"/>
              <a:t>Hard Surface Impact Distance</a:t>
            </a:r>
          </a:p>
        </p:txBody>
      </p:sp>
      <p:sp>
        <p:nvSpPr>
          <p:cNvPr id="6" name="TextBox 5">
            <a:extLst>
              <a:ext uri="{FF2B5EF4-FFF2-40B4-BE49-F238E27FC236}">
                <a16:creationId xmlns:a16="http://schemas.microsoft.com/office/drawing/2014/main" id="{2E18E450-E497-BEC6-5A47-712ECE2D5DC3}"/>
              </a:ext>
            </a:extLst>
          </p:cNvPr>
          <p:cNvSpPr txBox="1"/>
          <p:nvPr/>
        </p:nvSpPr>
        <p:spPr>
          <a:xfrm>
            <a:off x="7777985" y="5326037"/>
            <a:ext cx="3455720" cy="523220"/>
          </a:xfrm>
          <a:prstGeom prst="rect">
            <a:avLst/>
          </a:prstGeom>
          <a:noFill/>
        </p:spPr>
        <p:txBody>
          <a:bodyPr wrap="square" rtlCol="0">
            <a:spAutoFit/>
          </a:bodyPr>
          <a:lstStyle/>
          <a:p>
            <a:pPr algn="ctr"/>
            <a:r>
              <a:rPr lang="en-GB" sz="1400" b="1" dirty="0"/>
              <a:t>Ground Surface Impact Distance</a:t>
            </a:r>
          </a:p>
          <a:p>
            <a:pPr algn="ctr"/>
            <a:endParaRPr lang="en-GB" sz="1400" b="1" dirty="0"/>
          </a:p>
        </p:txBody>
      </p:sp>
      <p:grpSp>
        <p:nvGrpSpPr>
          <p:cNvPr id="87" name="Group 86">
            <a:extLst>
              <a:ext uri="{FF2B5EF4-FFF2-40B4-BE49-F238E27FC236}">
                <a16:creationId xmlns:a16="http://schemas.microsoft.com/office/drawing/2014/main" id="{7A9F3A22-4CEB-B09C-AE67-DB268B96FC29}"/>
              </a:ext>
            </a:extLst>
          </p:cNvPr>
          <p:cNvGrpSpPr>
            <a:grpSpLocks noChangeAspect="1"/>
          </p:cNvGrpSpPr>
          <p:nvPr/>
        </p:nvGrpSpPr>
        <p:grpSpPr>
          <a:xfrm>
            <a:off x="7646749" y="1157423"/>
            <a:ext cx="2756932" cy="3847432"/>
            <a:chOff x="7646749" y="1157423"/>
            <a:chExt cx="2756932" cy="3847432"/>
          </a:xfrm>
        </p:grpSpPr>
        <p:grpSp>
          <p:nvGrpSpPr>
            <p:cNvPr id="3" name="Group 2">
              <a:extLst>
                <a:ext uri="{FF2B5EF4-FFF2-40B4-BE49-F238E27FC236}">
                  <a16:creationId xmlns:a16="http://schemas.microsoft.com/office/drawing/2014/main" id="{023A26B4-6CDA-8020-79F4-8B94CF44C52E}"/>
                </a:ext>
              </a:extLst>
            </p:cNvPr>
            <p:cNvGrpSpPr>
              <a:grpSpLocks noChangeAspect="1"/>
            </p:cNvGrpSpPr>
            <p:nvPr/>
          </p:nvGrpSpPr>
          <p:grpSpPr>
            <a:xfrm>
              <a:off x="7646749" y="3856530"/>
              <a:ext cx="1148010" cy="1148325"/>
              <a:chOff x="4161754" y="1820602"/>
              <a:chExt cx="3893326" cy="3894398"/>
            </a:xfrm>
          </p:grpSpPr>
          <p:sp>
            <p:nvSpPr>
              <p:cNvPr id="5" name="Rectangle 4">
                <a:extLst>
                  <a:ext uri="{FF2B5EF4-FFF2-40B4-BE49-F238E27FC236}">
                    <a16:creationId xmlns:a16="http://schemas.microsoft.com/office/drawing/2014/main" id="{972CE3C3-14F0-DF1D-5C88-B33C1985E375}"/>
                  </a:ext>
                </a:extLst>
              </p:cNvPr>
              <p:cNvSpPr/>
              <p:nvPr/>
            </p:nvSpPr>
            <p:spPr>
              <a:xfrm>
                <a:off x="4168880" y="1828800"/>
                <a:ext cx="3886200" cy="3886200"/>
              </a:xfrm>
              <a:prstGeom prst="rect">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8" name="Group 7">
                <a:extLst>
                  <a:ext uri="{FF2B5EF4-FFF2-40B4-BE49-F238E27FC236}">
                    <a16:creationId xmlns:a16="http://schemas.microsoft.com/office/drawing/2014/main" id="{D8DE16AF-745F-007A-FBFA-7B86EF4C88F8}"/>
                  </a:ext>
                </a:extLst>
              </p:cNvPr>
              <p:cNvGrpSpPr/>
              <p:nvPr/>
            </p:nvGrpSpPr>
            <p:grpSpPr>
              <a:xfrm>
                <a:off x="4161754" y="1836174"/>
                <a:ext cx="1247837" cy="3873500"/>
                <a:chOff x="4427220" y="1828800"/>
                <a:chExt cx="1181100" cy="3873500"/>
              </a:xfrm>
            </p:grpSpPr>
            <p:cxnSp>
              <p:nvCxnSpPr>
                <p:cNvPr id="34" name="Straight Connector 33">
                  <a:extLst>
                    <a:ext uri="{FF2B5EF4-FFF2-40B4-BE49-F238E27FC236}">
                      <a16:creationId xmlns:a16="http://schemas.microsoft.com/office/drawing/2014/main" id="{981DCEC4-0AFB-2A5D-5406-AF421E3698B0}"/>
                    </a:ext>
                  </a:extLst>
                </p:cNvPr>
                <p:cNvCxnSpPr>
                  <a:cxnSpLocks/>
                </p:cNvCxnSpPr>
                <p:nvPr/>
              </p:nvCxnSpPr>
              <p:spPr>
                <a:xfrm>
                  <a:off x="4427220" y="18288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739D7097-5010-1EB5-A25E-242DAF6E0480}"/>
                    </a:ext>
                  </a:extLst>
                </p:cNvPr>
                <p:cNvCxnSpPr>
                  <a:cxnSpLocks/>
                </p:cNvCxnSpPr>
                <p:nvPr/>
              </p:nvCxnSpPr>
              <p:spPr>
                <a:xfrm>
                  <a:off x="4427220" y="57023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F950FC09-078D-8A13-D6EA-160C5B66E638}"/>
                    </a:ext>
                  </a:extLst>
                </p:cNvPr>
                <p:cNvCxnSpPr>
                  <a:cxnSpLocks/>
                </p:cNvCxnSpPr>
                <p:nvPr/>
              </p:nvCxnSpPr>
              <p:spPr>
                <a:xfrm>
                  <a:off x="4427220" y="221615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6872836E-0A5A-1CAF-2A2C-A10CADE6B7AB}"/>
                    </a:ext>
                  </a:extLst>
                </p:cNvPr>
                <p:cNvCxnSpPr>
                  <a:cxnSpLocks/>
                </p:cNvCxnSpPr>
                <p:nvPr/>
              </p:nvCxnSpPr>
              <p:spPr>
                <a:xfrm>
                  <a:off x="4427220" y="26035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062AA0A5-7DB8-7418-39D1-0E4F6DF90806}"/>
                    </a:ext>
                  </a:extLst>
                </p:cNvPr>
                <p:cNvCxnSpPr>
                  <a:cxnSpLocks/>
                </p:cNvCxnSpPr>
                <p:nvPr/>
              </p:nvCxnSpPr>
              <p:spPr>
                <a:xfrm>
                  <a:off x="4427220" y="299085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156F1EBC-223C-4F16-B6EA-D58AD2EB3675}"/>
                    </a:ext>
                  </a:extLst>
                </p:cNvPr>
                <p:cNvCxnSpPr>
                  <a:cxnSpLocks/>
                </p:cNvCxnSpPr>
                <p:nvPr/>
              </p:nvCxnSpPr>
              <p:spPr>
                <a:xfrm>
                  <a:off x="4427220" y="33782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E3BCCFF4-6550-2009-7495-AEF7B7AEFC40}"/>
                    </a:ext>
                  </a:extLst>
                </p:cNvPr>
                <p:cNvCxnSpPr>
                  <a:cxnSpLocks/>
                </p:cNvCxnSpPr>
                <p:nvPr/>
              </p:nvCxnSpPr>
              <p:spPr>
                <a:xfrm>
                  <a:off x="4427220" y="3765550"/>
                  <a:ext cx="1181100" cy="0"/>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C9B48438-789C-6353-C689-168F921183A6}"/>
                    </a:ext>
                  </a:extLst>
                </p:cNvPr>
                <p:cNvCxnSpPr>
                  <a:cxnSpLocks/>
                </p:cNvCxnSpPr>
                <p:nvPr/>
              </p:nvCxnSpPr>
              <p:spPr>
                <a:xfrm>
                  <a:off x="4427220" y="41529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10AB8946-A148-0017-5236-4B7731A6B57D}"/>
                    </a:ext>
                  </a:extLst>
                </p:cNvPr>
                <p:cNvCxnSpPr>
                  <a:cxnSpLocks/>
                </p:cNvCxnSpPr>
                <p:nvPr/>
              </p:nvCxnSpPr>
              <p:spPr>
                <a:xfrm>
                  <a:off x="4427220" y="454025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EF14808B-FA16-85E4-30D1-65BA2067404A}"/>
                    </a:ext>
                  </a:extLst>
                </p:cNvPr>
                <p:cNvCxnSpPr>
                  <a:cxnSpLocks/>
                </p:cNvCxnSpPr>
                <p:nvPr/>
              </p:nvCxnSpPr>
              <p:spPr>
                <a:xfrm>
                  <a:off x="4427220" y="49276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1EA660EF-483B-5137-595F-3BDA3EAFEDE3}"/>
                    </a:ext>
                  </a:extLst>
                </p:cNvPr>
                <p:cNvCxnSpPr>
                  <a:cxnSpLocks/>
                </p:cNvCxnSpPr>
                <p:nvPr/>
              </p:nvCxnSpPr>
              <p:spPr>
                <a:xfrm>
                  <a:off x="4427220" y="5314950"/>
                  <a:ext cx="749300" cy="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9" name="Group 8">
                <a:extLst>
                  <a:ext uri="{FF2B5EF4-FFF2-40B4-BE49-F238E27FC236}">
                    <a16:creationId xmlns:a16="http://schemas.microsoft.com/office/drawing/2014/main" id="{36D24823-1D02-00EA-D706-D752371ED08D}"/>
                  </a:ext>
                </a:extLst>
              </p:cNvPr>
              <p:cNvGrpSpPr/>
              <p:nvPr/>
            </p:nvGrpSpPr>
            <p:grpSpPr>
              <a:xfrm flipH="1">
                <a:off x="6804896" y="1836420"/>
                <a:ext cx="1247837" cy="3873500"/>
                <a:chOff x="4427220" y="1828800"/>
                <a:chExt cx="1181100" cy="3873500"/>
              </a:xfrm>
            </p:grpSpPr>
            <p:cxnSp>
              <p:nvCxnSpPr>
                <p:cNvPr id="245" name="Straight Connector 244">
                  <a:extLst>
                    <a:ext uri="{FF2B5EF4-FFF2-40B4-BE49-F238E27FC236}">
                      <a16:creationId xmlns:a16="http://schemas.microsoft.com/office/drawing/2014/main" id="{9DA8A63B-E1B5-FD21-B8C7-4270E99EF484}"/>
                    </a:ext>
                  </a:extLst>
                </p:cNvPr>
                <p:cNvCxnSpPr>
                  <a:cxnSpLocks/>
                </p:cNvCxnSpPr>
                <p:nvPr/>
              </p:nvCxnSpPr>
              <p:spPr>
                <a:xfrm>
                  <a:off x="4427220" y="18288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6" name="Straight Connector 245">
                  <a:extLst>
                    <a:ext uri="{FF2B5EF4-FFF2-40B4-BE49-F238E27FC236}">
                      <a16:creationId xmlns:a16="http://schemas.microsoft.com/office/drawing/2014/main" id="{83BD4B25-B518-F024-9197-61BA6227C232}"/>
                    </a:ext>
                  </a:extLst>
                </p:cNvPr>
                <p:cNvCxnSpPr>
                  <a:cxnSpLocks/>
                </p:cNvCxnSpPr>
                <p:nvPr/>
              </p:nvCxnSpPr>
              <p:spPr>
                <a:xfrm>
                  <a:off x="4427220" y="57023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7" name="Straight Connector 246">
                  <a:extLst>
                    <a:ext uri="{FF2B5EF4-FFF2-40B4-BE49-F238E27FC236}">
                      <a16:creationId xmlns:a16="http://schemas.microsoft.com/office/drawing/2014/main" id="{CA17B1DD-94CB-C240-E28F-59F98339CF63}"/>
                    </a:ext>
                  </a:extLst>
                </p:cNvPr>
                <p:cNvCxnSpPr>
                  <a:cxnSpLocks/>
                </p:cNvCxnSpPr>
                <p:nvPr/>
              </p:nvCxnSpPr>
              <p:spPr>
                <a:xfrm>
                  <a:off x="4427220" y="221615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8" name="Straight Connector 247">
                  <a:extLst>
                    <a:ext uri="{FF2B5EF4-FFF2-40B4-BE49-F238E27FC236}">
                      <a16:creationId xmlns:a16="http://schemas.microsoft.com/office/drawing/2014/main" id="{4BEED059-9828-B85E-83DA-C8F83B788F20}"/>
                    </a:ext>
                  </a:extLst>
                </p:cNvPr>
                <p:cNvCxnSpPr>
                  <a:cxnSpLocks/>
                </p:cNvCxnSpPr>
                <p:nvPr/>
              </p:nvCxnSpPr>
              <p:spPr>
                <a:xfrm>
                  <a:off x="4427220" y="26035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9" name="Straight Connector 248">
                  <a:extLst>
                    <a:ext uri="{FF2B5EF4-FFF2-40B4-BE49-F238E27FC236}">
                      <a16:creationId xmlns:a16="http://schemas.microsoft.com/office/drawing/2014/main" id="{BD05755C-A6DC-5374-756C-6555BB7F86BD}"/>
                    </a:ext>
                  </a:extLst>
                </p:cNvPr>
                <p:cNvCxnSpPr>
                  <a:cxnSpLocks/>
                </p:cNvCxnSpPr>
                <p:nvPr/>
              </p:nvCxnSpPr>
              <p:spPr>
                <a:xfrm>
                  <a:off x="4427220" y="299085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0" name="Straight Connector 249">
                  <a:extLst>
                    <a:ext uri="{FF2B5EF4-FFF2-40B4-BE49-F238E27FC236}">
                      <a16:creationId xmlns:a16="http://schemas.microsoft.com/office/drawing/2014/main" id="{7171BAA9-BAFF-99DB-51BF-81A403732E93}"/>
                    </a:ext>
                  </a:extLst>
                </p:cNvPr>
                <p:cNvCxnSpPr>
                  <a:cxnSpLocks/>
                </p:cNvCxnSpPr>
                <p:nvPr/>
              </p:nvCxnSpPr>
              <p:spPr>
                <a:xfrm>
                  <a:off x="4427220" y="33782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1" name="Straight Connector 250">
                  <a:extLst>
                    <a:ext uri="{FF2B5EF4-FFF2-40B4-BE49-F238E27FC236}">
                      <a16:creationId xmlns:a16="http://schemas.microsoft.com/office/drawing/2014/main" id="{7CF6E5EA-4A3A-41FE-C773-0464E06D5AB2}"/>
                    </a:ext>
                  </a:extLst>
                </p:cNvPr>
                <p:cNvCxnSpPr>
                  <a:cxnSpLocks/>
                </p:cNvCxnSpPr>
                <p:nvPr/>
              </p:nvCxnSpPr>
              <p:spPr>
                <a:xfrm>
                  <a:off x="4427220" y="3765550"/>
                  <a:ext cx="1181100" cy="0"/>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252" name="Straight Connector 251">
                  <a:extLst>
                    <a:ext uri="{FF2B5EF4-FFF2-40B4-BE49-F238E27FC236}">
                      <a16:creationId xmlns:a16="http://schemas.microsoft.com/office/drawing/2014/main" id="{E9C123CE-2631-EB28-8ADA-4E945478C978}"/>
                    </a:ext>
                  </a:extLst>
                </p:cNvPr>
                <p:cNvCxnSpPr>
                  <a:cxnSpLocks/>
                </p:cNvCxnSpPr>
                <p:nvPr/>
              </p:nvCxnSpPr>
              <p:spPr>
                <a:xfrm>
                  <a:off x="4427220" y="41529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3" name="Straight Connector 252">
                  <a:extLst>
                    <a:ext uri="{FF2B5EF4-FFF2-40B4-BE49-F238E27FC236}">
                      <a16:creationId xmlns:a16="http://schemas.microsoft.com/office/drawing/2014/main" id="{5F07D9E6-76E2-FBD2-F517-F68E9FF16C59}"/>
                    </a:ext>
                  </a:extLst>
                </p:cNvPr>
                <p:cNvCxnSpPr>
                  <a:cxnSpLocks/>
                </p:cNvCxnSpPr>
                <p:nvPr/>
              </p:nvCxnSpPr>
              <p:spPr>
                <a:xfrm>
                  <a:off x="4427220" y="454025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4" name="Straight Connector 253">
                  <a:extLst>
                    <a:ext uri="{FF2B5EF4-FFF2-40B4-BE49-F238E27FC236}">
                      <a16:creationId xmlns:a16="http://schemas.microsoft.com/office/drawing/2014/main" id="{A51CAB93-51D1-69E6-39CC-23E3C7D82778}"/>
                    </a:ext>
                  </a:extLst>
                </p:cNvPr>
                <p:cNvCxnSpPr>
                  <a:cxnSpLocks/>
                </p:cNvCxnSpPr>
                <p:nvPr/>
              </p:nvCxnSpPr>
              <p:spPr>
                <a:xfrm>
                  <a:off x="4427220" y="49276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5" name="Straight Connector 254">
                  <a:extLst>
                    <a:ext uri="{FF2B5EF4-FFF2-40B4-BE49-F238E27FC236}">
                      <a16:creationId xmlns:a16="http://schemas.microsoft.com/office/drawing/2014/main" id="{3F1DB965-A4B1-F738-2DF7-4D3A3A93DED3}"/>
                    </a:ext>
                  </a:extLst>
                </p:cNvPr>
                <p:cNvCxnSpPr>
                  <a:cxnSpLocks/>
                </p:cNvCxnSpPr>
                <p:nvPr/>
              </p:nvCxnSpPr>
              <p:spPr>
                <a:xfrm>
                  <a:off x="4427220" y="5314950"/>
                  <a:ext cx="749300" cy="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13" name="Group 12">
                <a:extLst>
                  <a:ext uri="{FF2B5EF4-FFF2-40B4-BE49-F238E27FC236}">
                    <a16:creationId xmlns:a16="http://schemas.microsoft.com/office/drawing/2014/main" id="{29848E1A-63E3-17AE-A355-99B9580FF624}"/>
                  </a:ext>
                </a:extLst>
              </p:cNvPr>
              <p:cNvGrpSpPr/>
              <p:nvPr/>
            </p:nvGrpSpPr>
            <p:grpSpPr>
              <a:xfrm rot="5400000">
                <a:off x="5484729" y="506554"/>
                <a:ext cx="1245403" cy="3873500"/>
                <a:chOff x="4427220" y="1828800"/>
                <a:chExt cx="1181100" cy="3873500"/>
              </a:xfrm>
            </p:grpSpPr>
            <p:cxnSp>
              <p:nvCxnSpPr>
                <p:cNvPr id="234" name="Straight Connector 233">
                  <a:extLst>
                    <a:ext uri="{FF2B5EF4-FFF2-40B4-BE49-F238E27FC236}">
                      <a16:creationId xmlns:a16="http://schemas.microsoft.com/office/drawing/2014/main" id="{F5184794-DCFC-CC24-5AA5-442534834E64}"/>
                    </a:ext>
                  </a:extLst>
                </p:cNvPr>
                <p:cNvCxnSpPr>
                  <a:cxnSpLocks/>
                </p:cNvCxnSpPr>
                <p:nvPr/>
              </p:nvCxnSpPr>
              <p:spPr>
                <a:xfrm>
                  <a:off x="4427220" y="18288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5" name="Straight Connector 234">
                  <a:extLst>
                    <a:ext uri="{FF2B5EF4-FFF2-40B4-BE49-F238E27FC236}">
                      <a16:creationId xmlns:a16="http://schemas.microsoft.com/office/drawing/2014/main" id="{18879741-5327-BE03-EDA2-515AFEF6B2AC}"/>
                    </a:ext>
                  </a:extLst>
                </p:cNvPr>
                <p:cNvCxnSpPr>
                  <a:cxnSpLocks/>
                </p:cNvCxnSpPr>
                <p:nvPr/>
              </p:nvCxnSpPr>
              <p:spPr>
                <a:xfrm>
                  <a:off x="4427220" y="57023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6" name="Straight Connector 235">
                  <a:extLst>
                    <a:ext uri="{FF2B5EF4-FFF2-40B4-BE49-F238E27FC236}">
                      <a16:creationId xmlns:a16="http://schemas.microsoft.com/office/drawing/2014/main" id="{8C70630F-DF32-94C3-8FA3-B6181F0F0176}"/>
                    </a:ext>
                  </a:extLst>
                </p:cNvPr>
                <p:cNvCxnSpPr>
                  <a:cxnSpLocks/>
                </p:cNvCxnSpPr>
                <p:nvPr/>
              </p:nvCxnSpPr>
              <p:spPr>
                <a:xfrm>
                  <a:off x="4427220" y="221615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7" name="Straight Connector 236">
                  <a:extLst>
                    <a:ext uri="{FF2B5EF4-FFF2-40B4-BE49-F238E27FC236}">
                      <a16:creationId xmlns:a16="http://schemas.microsoft.com/office/drawing/2014/main" id="{8007D663-474D-C633-BB20-236C55CF8FE7}"/>
                    </a:ext>
                  </a:extLst>
                </p:cNvPr>
                <p:cNvCxnSpPr>
                  <a:cxnSpLocks/>
                </p:cNvCxnSpPr>
                <p:nvPr/>
              </p:nvCxnSpPr>
              <p:spPr>
                <a:xfrm>
                  <a:off x="4427220" y="26035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8" name="Straight Connector 237">
                  <a:extLst>
                    <a:ext uri="{FF2B5EF4-FFF2-40B4-BE49-F238E27FC236}">
                      <a16:creationId xmlns:a16="http://schemas.microsoft.com/office/drawing/2014/main" id="{BE0B4DFA-8BF9-3900-E24A-DFA318A7CF3B}"/>
                    </a:ext>
                  </a:extLst>
                </p:cNvPr>
                <p:cNvCxnSpPr>
                  <a:cxnSpLocks/>
                </p:cNvCxnSpPr>
                <p:nvPr/>
              </p:nvCxnSpPr>
              <p:spPr>
                <a:xfrm>
                  <a:off x="4427220" y="299085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9" name="Straight Connector 238">
                  <a:extLst>
                    <a:ext uri="{FF2B5EF4-FFF2-40B4-BE49-F238E27FC236}">
                      <a16:creationId xmlns:a16="http://schemas.microsoft.com/office/drawing/2014/main" id="{369BF609-97A5-8704-34FB-337386213D62}"/>
                    </a:ext>
                  </a:extLst>
                </p:cNvPr>
                <p:cNvCxnSpPr>
                  <a:cxnSpLocks/>
                </p:cNvCxnSpPr>
                <p:nvPr/>
              </p:nvCxnSpPr>
              <p:spPr>
                <a:xfrm>
                  <a:off x="4427220" y="33782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0" name="Straight Connector 239">
                  <a:extLst>
                    <a:ext uri="{FF2B5EF4-FFF2-40B4-BE49-F238E27FC236}">
                      <a16:creationId xmlns:a16="http://schemas.microsoft.com/office/drawing/2014/main" id="{C8D391D1-522A-0F4A-1313-EC4055A5153A}"/>
                    </a:ext>
                  </a:extLst>
                </p:cNvPr>
                <p:cNvCxnSpPr>
                  <a:cxnSpLocks/>
                </p:cNvCxnSpPr>
                <p:nvPr/>
              </p:nvCxnSpPr>
              <p:spPr>
                <a:xfrm>
                  <a:off x="4427220" y="3765550"/>
                  <a:ext cx="1181100" cy="0"/>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241" name="Straight Connector 240">
                  <a:extLst>
                    <a:ext uri="{FF2B5EF4-FFF2-40B4-BE49-F238E27FC236}">
                      <a16:creationId xmlns:a16="http://schemas.microsoft.com/office/drawing/2014/main" id="{90166A00-2CF6-4DEF-A0FE-919FA57B43D1}"/>
                    </a:ext>
                  </a:extLst>
                </p:cNvPr>
                <p:cNvCxnSpPr>
                  <a:cxnSpLocks/>
                </p:cNvCxnSpPr>
                <p:nvPr/>
              </p:nvCxnSpPr>
              <p:spPr>
                <a:xfrm>
                  <a:off x="4427220" y="41529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2" name="Straight Connector 241">
                  <a:extLst>
                    <a:ext uri="{FF2B5EF4-FFF2-40B4-BE49-F238E27FC236}">
                      <a16:creationId xmlns:a16="http://schemas.microsoft.com/office/drawing/2014/main" id="{12C7B395-2136-8BA5-2FD4-E6397156F9CA}"/>
                    </a:ext>
                  </a:extLst>
                </p:cNvPr>
                <p:cNvCxnSpPr>
                  <a:cxnSpLocks/>
                </p:cNvCxnSpPr>
                <p:nvPr/>
              </p:nvCxnSpPr>
              <p:spPr>
                <a:xfrm>
                  <a:off x="4427220" y="454025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3" name="Straight Connector 242">
                  <a:extLst>
                    <a:ext uri="{FF2B5EF4-FFF2-40B4-BE49-F238E27FC236}">
                      <a16:creationId xmlns:a16="http://schemas.microsoft.com/office/drawing/2014/main" id="{7C2C1610-A411-4DED-8A31-DF253FBD6475}"/>
                    </a:ext>
                  </a:extLst>
                </p:cNvPr>
                <p:cNvCxnSpPr>
                  <a:cxnSpLocks/>
                </p:cNvCxnSpPr>
                <p:nvPr/>
              </p:nvCxnSpPr>
              <p:spPr>
                <a:xfrm>
                  <a:off x="4427220" y="49276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4" name="Straight Connector 243">
                  <a:extLst>
                    <a:ext uri="{FF2B5EF4-FFF2-40B4-BE49-F238E27FC236}">
                      <a16:creationId xmlns:a16="http://schemas.microsoft.com/office/drawing/2014/main" id="{21B398CA-80BD-32AA-55BF-4515B3E801C1}"/>
                    </a:ext>
                  </a:extLst>
                </p:cNvPr>
                <p:cNvCxnSpPr>
                  <a:cxnSpLocks/>
                </p:cNvCxnSpPr>
                <p:nvPr/>
              </p:nvCxnSpPr>
              <p:spPr>
                <a:xfrm>
                  <a:off x="4427220" y="5314950"/>
                  <a:ext cx="749300" cy="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14" name="Group 13">
                <a:extLst>
                  <a:ext uri="{FF2B5EF4-FFF2-40B4-BE49-F238E27FC236}">
                    <a16:creationId xmlns:a16="http://schemas.microsoft.com/office/drawing/2014/main" id="{31786C28-896B-8A9B-14F0-EB84D60F00E2}"/>
                  </a:ext>
                </a:extLst>
              </p:cNvPr>
              <p:cNvGrpSpPr/>
              <p:nvPr/>
            </p:nvGrpSpPr>
            <p:grpSpPr>
              <a:xfrm rot="5400000" flipH="1">
                <a:off x="5484474" y="3153186"/>
                <a:ext cx="1245421" cy="3873500"/>
                <a:chOff x="4427220" y="1828800"/>
                <a:chExt cx="1181100" cy="3873500"/>
              </a:xfrm>
            </p:grpSpPr>
            <p:cxnSp>
              <p:nvCxnSpPr>
                <p:cNvPr id="18" name="Straight Connector 17">
                  <a:extLst>
                    <a:ext uri="{FF2B5EF4-FFF2-40B4-BE49-F238E27FC236}">
                      <a16:creationId xmlns:a16="http://schemas.microsoft.com/office/drawing/2014/main" id="{4E2F367C-9082-8E68-4CC9-6C3AC99DB832}"/>
                    </a:ext>
                  </a:extLst>
                </p:cNvPr>
                <p:cNvCxnSpPr>
                  <a:cxnSpLocks/>
                </p:cNvCxnSpPr>
                <p:nvPr/>
              </p:nvCxnSpPr>
              <p:spPr>
                <a:xfrm>
                  <a:off x="4427220" y="18288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F127E33F-0EC9-D844-393E-06DD620FE8D2}"/>
                    </a:ext>
                  </a:extLst>
                </p:cNvPr>
                <p:cNvCxnSpPr>
                  <a:cxnSpLocks/>
                </p:cNvCxnSpPr>
                <p:nvPr/>
              </p:nvCxnSpPr>
              <p:spPr>
                <a:xfrm>
                  <a:off x="4427220" y="57023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A6C57B75-F58F-321F-B079-5A3E4B0815BC}"/>
                    </a:ext>
                  </a:extLst>
                </p:cNvPr>
                <p:cNvCxnSpPr>
                  <a:cxnSpLocks/>
                </p:cNvCxnSpPr>
                <p:nvPr/>
              </p:nvCxnSpPr>
              <p:spPr>
                <a:xfrm>
                  <a:off x="4427220" y="221615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6" name="Straight Connector 225">
                  <a:extLst>
                    <a:ext uri="{FF2B5EF4-FFF2-40B4-BE49-F238E27FC236}">
                      <a16:creationId xmlns:a16="http://schemas.microsoft.com/office/drawing/2014/main" id="{C9FA1D89-E5A7-A1DD-3C7D-B2613B48C79E}"/>
                    </a:ext>
                  </a:extLst>
                </p:cNvPr>
                <p:cNvCxnSpPr>
                  <a:cxnSpLocks/>
                </p:cNvCxnSpPr>
                <p:nvPr/>
              </p:nvCxnSpPr>
              <p:spPr>
                <a:xfrm>
                  <a:off x="4427220" y="26035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7" name="Straight Connector 226">
                  <a:extLst>
                    <a:ext uri="{FF2B5EF4-FFF2-40B4-BE49-F238E27FC236}">
                      <a16:creationId xmlns:a16="http://schemas.microsoft.com/office/drawing/2014/main" id="{A3B3E697-22C6-CE2A-AEEE-F9735FA2DCD1}"/>
                    </a:ext>
                  </a:extLst>
                </p:cNvPr>
                <p:cNvCxnSpPr>
                  <a:cxnSpLocks/>
                </p:cNvCxnSpPr>
                <p:nvPr/>
              </p:nvCxnSpPr>
              <p:spPr>
                <a:xfrm>
                  <a:off x="4427220" y="299085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8" name="Straight Connector 227">
                  <a:extLst>
                    <a:ext uri="{FF2B5EF4-FFF2-40B4-BE49-F238E27FC236}">
                      <a16:creationId xmlns:a16="http://schemas.microsoft.com/office/drawing/2014/main" id="{6F65A078-3AA6-D748-00BF-F99A43E3B301}"/>
                    </a:ext>
                  </a:extLst>
                </p:cNvPr>
                <p:cNvCxnSpPr>
                  <a:cxnSpLocks/>
                </p:cNvCxnSpPr>
                <p:nvPr/>
              </p:nvCxnSpPr>
              <p:spPr>
                <a:xfrm>
                  <a:off x="4427220" y="33782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9" name="Straight Connector 228">
                  <a:extLst>
                    <a:ext uri="{FF2B5EF4-FFF2-40B4-BE49-F238E27FC236}">
                      <a16:creationId xmlns:a16="http://schemas.microsoft.com/office/drawing/2014/main" id="{E5703BC5-518E-5678-DA99-AC82454E49F0}"/>
                    </a:ext>
                  </a:extLst>
                </p:cNvPr>
                <p:cNvCxnSpPr>
                  <a:cxnSpLocks/>
                </p:cNvCxnSpPr>
                <p:nvPr/>
              </p:nvCxnSpPr>
              <p:spPr>
                <a:xfrm>
                  <a:off x="4427220" y="3765550"/>
                  <a:ext cx="1181100" cy="0"/>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230" name="Straight Connector 229">
                  <a:extLst>
                    <a:ext uri="{FF2B5EF4-FFF2-40B4-BE49-F238E27FC236}">
                      <a16:creationId xmlns:a16="http://schemas.microsoft.com/office/drawing/2014/main" id="{1F816D54-92F8-5152-992D-5336419CB24F}"/>
                    </a:ext>
                  </a:extLst>
                </p:cNvPr>
                <p:cNvCxnSpPr>
                  <a:cxnSpLocks/>
                </p:cNvCxnSpPr>
                <p:nvPr/>
              </p:nvCxnSpPr>
              <p:spPr>
                <a:xfrm>
                  <a:off x="4427220" y="41529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1" name="Straight Connector 230">
                  <a:extLst>
                    <a:ext uri="{FF2B5EF4-FFF2-40B4-BE49-F238E27FC236}">
                      <a16:creationId xmlns:a16="http://schemas.microsoft.com/office/drawing/2014/main" id="{E6D2CCE6-ECE6-30C4-D5EE-C6056F0E4F83}"/>
                    </a:ext>
                  </a:extLst>
                </p:cNvPr>
                <p:cNvCxnSpPr>
                  <a:cxnSpLocks/>
                </p:cNvCxnSpPr>
                <p:nvPr/>
              </p:nvCxnSpPr>
              <p:spPr>
                <a:xfrm>
                  <a:off x="4427220" y="454025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2" name="Straight Connector 231">
                  <a:extLst>
                    <a:ext uri="{FF2B5EF4-FFF2-40B4-BE49-F238E27FC236}">
                      <a16:creationId xmlns:a16="http://schemas.microsoft.com/office/drawing/2014/main" id="{D5278CAA-1388-FC5D-8DE3-6E32BC92C8C7}"/>
                    </a:ext>
                  </a:extLst>
                </p:cNvPr>
                <p:cNvCxnSpPr>
                  <a:cxnSpLocks/>
                </p:cNvCxnSpPr>
                <p:nvPr/>
              </p:nvCxnSpPr>
              <p:spPr>
                <a:xfrm>
                  <a:off x="4427220" y="49276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3" name="Straight Connector 232">
                  <a:extLst>
                    <a:ext uri="{FF2B5EF4-FFF2-40B4-BE49-F238E27FC236}">
                      <a16:creationId xmlns:a16="http://schemas.microsoft.com/office/drawing/2014/main" id="{0468EDFF-1ACF-EF02-748E-2A4582386DBA}"/>
                    </a:ext>
                  </a:extLst>
                </p:cNvPr>
                <p:cNvCxnSpPr>
                  <a:cxnSpLocks/>
                </p:cNvCxnSpPr>
                <p:nvPr/>
              </p:nvCxnSpPr>
              <p:spPr>
                <a:xfrm>
                  <a:off x="4427220" y="5314950"/>
                  <a:ext cx="749300" cy="0"/>
                </a:xfrm>
                <a:prstGeom prst="line">
                  <a:avLst/>
                </a:prstGeom>
              </p:spPr>
              <p:style>
                <a:lnRef idx="1">
                  <a:schemeClr val="accent1"/>
                </a:lnRef>
                <a:fillRef idx="0">
                  <a:schemeClr val="accent1"/>
                </a:fillRef>
                <a:effectRef idx="0">
                  <a:schemeClr val="accent1"/>
                </a:effectRef>
                <a:fontRef idx="minor">
                  <a:schemeClr val="tx1"/>
                </a:fontRef>
              </p:style>
            </p:cxnSp>
          </p:grpSp>
        </p:grpSp>
        <p:grpSp>
          <p:nvGrpSpPr>
            <p:cNvPr id="79" name="Group 78">
              <a:extLst>
                <a:ext uri="{FF2B5EF4-FFF2-40B4-BE49-F238E27FC236}">
                  <a16:creationId xmlns:a16="http://schemas.microsoft.com/office/drawing/2014/main" id="{49F12B18-6D35-813C-441B-23795CB4D64A}"/>
                </a:ext>
              </a:extLst>
            </p:cNvPr>
            <p:cNvGrpSpPr/>
            <p:nvPr/>
          </p:nvGrpSpPr>
          <p:grpSpPr>
            <a:xfrm>
              <a:off x="9058275" y="1157423"/>
              <a:ext cx="515924" cy="3716650"/>
              <a:chOff x="9058275" y="1157423"/>
              <a:chExt cx="515924" cy="3716650"/>
            </a:xfrm>
          </p:grpSpPr>
          <p:cxnSp>
            <p:nvCxnSpPr>
              <p:cNvPr id="151" name="Straight Connector 150">
                <a:extLst>
                  <a:ext uri="{FF2B5EF4-FFF2-40B4-BE49-F238E27FC236}">
                    <a16:creationId xmlns:a16="http://schemas.microsoft.com/office/drawing/2014/main" id="{F7414BD0-7310-4820-E9DE-7B9BBBA8B9F1}"/>
                  </a:ext>
                </a:extLst>
              </p:cNvPr>
              <p:cNvCxnSpPr/>
              <p:nvPr/>
            </p:nvCxnSpPr>
            <p:spPr>
              <a:xfrm flipV="1">
                <a:off x="9574199" y="1157423"/>
                <a:ext cx="0" cy="3706086"/>
              </a:xfrm>
              <a:prstGeom prst="line">
                <a:avLst/>
              </a:prstGeom>
              <a:ln>
                <a:solidFill>
                  <a:srgbClr val="FF0000"/>
                </a:solidFill>
                <a:tailEnd type="triangle"/>
              </a:ln>
            </p:spPr>
            <p:style>
              <a:lnRef idx="3">
                <a:schemeClr val="dk1"/>
              </a:lnRef>
              <a:fillRef idx="0">
                <a:schemeClr val="dk1"/>
              </a:fillRef>
              <a:effectRef idx="2">
                <a:schemeClr val="dk1"/>
              </a:effectRef>
              <a:fontRef idx="minor">
                <a:schemeClr val="tx1"/>
              </a:fontRef>
            </p:style>
          </p:cxnSp>
          <p:cxnSp>
            <p:nvCxnSpPr>
              <p:cNvPr id="152" name="Straight Connector 151">
                <a:extLst>
                  <a:ext uri="{FF2B5EF4-FFF2-40B4-BE49-F238E27FC236}">
                    <a16:creationId xmlns:a16="http://schemas.microsoft.com/office/drawing/2014/main" id="{9A9CA3AD-D218-8CB1-27FE-FA629C2F2630}"/>
                  </a:ext>
                </a:extLst>
              </p:cNvPr>
              <p:cNvCxnSpPr>
                <a:cxnSpLocks/>
              </p:cNvCxnSpPr>
              <p:nvPr/>
            </p:nvCxnSpPr>
            <p:spPr>
              <a:xfrm flipH="1" flipV="1">
                <a:off x="9092627" y="4076355"/>
                <a:ext cx="478631" cy="797718"/>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3" name="Straight Connector 152">
                <a:extLst>
                  <a:ext uri="{FF2B5EF4-FFF2-40B4-BE49-F238E27FC236}">
                    <a16:creationId xmlns:a16="http://schemas.microsoft.com/office/drawing/2014/main" id="{281F2D69-CF50-62F5-1699-B41BFBB17229}"/>
                  </a:ext>
                </a:extLst>
              </p:cNvPr>
              <p:cNvCxnSpPr>
                <a:cxnSpLocks/>
              </p:cNvCxnSpPr>
              <p:nvPr/>
            </p:nvCxnSpPr>
            <p:spPr>
              <a:xfrm flipH="1" flipV="1">
                <a:off x="9496425" y="1550194"/>
                <a:ext cx="74761" cy="3313309"/>
              </a:xfrm>
              <a:prstGeom prst="line">
                <a:avLst/>
              </a:prstGeom>
              <a:ln w="9525" cap="sq">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156" name="Straight Connector 155">
                <a:extLst>
                  <a:ext uri="{FF2B5EF4-FFF2-40B4-BE49-F238E27FC236}">
                    <a16:creationId xmlns:a16="http://schemas.microsoft.com/office/drawing/2014/main" id="{FCA1D1A9-7504-04E2-B3CB-A5267F4CAF8D}"/>
                  </a:ext>
                </a:extLst>
              </p:cNvPr>
              <p:cNvCxnSpPr>
                <a:cxnSpLocks/>
              </p:cNvCxnSpPr>
              <p:nvPr/>
            </p:nvCxnSpPr>
            <p:spPr>
              <a:xfrm flipH="1">
                <a:off x="9058275" y="1545183"/>
                <a:ext cx="435972" cy="438398"/>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7" name="Straight Connector 156">
                <a:extLst>
                  <a:ext uri="{FF2B5EF4-FFF2-40B4-BE49-F238E27FC236}">
                    <a16:creationId xmlns:a16="http://schemas.microsoft.com/office/drawing/2014/main" id="{90A1B649-00D2-B8CC-AE9B-402FDDF3964B}"/>
                  </a:ext>
                </a:extLst>
              </p:cNvPr>
              <p:cNvCxnSpPr>
                <a:cxnSpLocks/>
              </p:cNvCxnSpPr>
              <p:nvPr/>
            </p:nvCxnSpPr>
            <p:spPr>
              <a:xfrm flipH="1">
                <a:off x="9492014" y="1545953"/>
                <a:ext cx="80611"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8" name="Straight Connector 157">
                <a:extLst>
                  <a:ext uri="{FF2B5EF4-FFF2-40B4-BE49-F238E27FC236}">
                    <a16:creationId xmlns:a16="http://schemas.microsoft.com/office/drawing/2014/main" id="{9EF46241-38DD-2185-88E1-F5334C69C7F4}"/>
                  </a:ext>
                </a:extLst>
              </p:cNvPr>
              <p:cNvCxnSpPr>
                <a:cxnSpLocks/>
              </p:cNvCxnSpPr>
              <p:nvPr/>
            </p:nvCxnSpPr>
            <p:spPr>
              <a:xfrm>
                <a:off x="9058275" y="1978819"/>
                <a:ext cx="34352" cy="2099917"/>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80" name="Group 79">
              <a:extLst>
                <a:ext uri="{FF2B5EF4-FFF2-40B4-BE49-F238E27FC236}">
                  <a16:creationId xmlns:a16="http://schemas.microsoft.com/office/drawing/2014/main" id="{FA32CDF2-D823-ED5D-D909-1FACE55CD9CD}"/>
                </a:ext>
              </a:extLst>
            </p:cNvPr>
            <p:cNvGrpSpPr/>
            <p:nvPr/>
          </p:nvGrpSpPr>
          <p:grpSpPr>
            <a:xfrm flipH="1">
              <a:off x="9884234" y="1157423"/>
              <a:ext cx="519447" cy="3716650"/>
              <a:chOff x="9054752" y="1157423"/>
              <a:chExt cx="519447" cy="3716650"/>
            </a:xfrm>
          </p:grpSpPr>
          <p:cxnSp>
            <p:nvCxnSpPr>
              <p:cNvPr id="81" name="Straight Connector 80">
                <a:extLst>
                  <a:ext uri="{FF2B5EF4-FFF2-40B4-BE49-F238E27FC236}">
                    <a16:creationId xmlns:a16="http://schemas.microsoft.com/office/drawing/2014/main" id="{AB0F6A66-0EA3-1A67-B26C-372ED5AD90C0}"/>
                  </a:ext>
                </a:extLst>
              </p:cNvPr>
              <p:cNvCxnSpPr/>
              <p:nvPr/>
            </p:nvCxnSpPr>
            <p:spPr>
              <a:xfrm flipV="1">
                <a:off x="9574199" y="1157423"/>
                <a:ext cx="0" cy="3706086"/>
              </a:xfrm>
              <a:prstGeom prst="line">
                <a:avLst/>
              </a:prstGeom>
              <a:ln>
                <a:solidFill>
                  <a:srgbClr val="FF0000"/>
                </a:solidFill>
                <a:tailEnd type="triangle"/>
              </a:ln>
            </p:spPr>
            <p:style>
              <a:lnRef idx="3">
                <a:schemeClr val="dk1"/>
              </a:lnRef>
              <a:fillRef idx="0">
                <a:schemeClr val="dk1"/>
              </a:fillRef>
              <a:effectRef idx="2">
                <a:schemeClr val="dk1"/>
              </a:effectRef>
              <a:fontRef idx="minor">
                <a:schemeClr val="tx1"/>
              </a:fontRef>
            </p:style>
          </p:cxnSp>
          <p:cxnSp>
            <p:nvCxnSpPr>
              <p:cNvPr id="82" name="Straight Connector 81">
                <a:extLst>
                  <a:ext uri="{FF2B5EF4-FFF2-40B4-BE49-F238E27FC236}">
                    <a16:creationId xmlns:a16="http://schemas.microsoft.com/office/drawing/2014/main" id="{F274EA4C-D100-B4E7-2177-12AD16542DEB}"/>
                  </a:ext>
                </a:extLst>
              </p:cNvPr>
              <p:cNvCxnSpPr>
                <a:cxnSpLocks/>
              </p:cNvCxnSpPr>
              <p:nvPr/>
            </p:nvCxnSpPr>
            <p:spPr>
              <a:xfrm flipH="1" flipV="1">
                <a:off x="9092627" y="4076355"/>
                <a:ext cx="478631" cy="797718"/>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EEC19A08-54BA-8148-EA24-D5A6295AD91F}"/>
                  </a:ext>
                </a:extLst>
              </p:cNvPr>
              <p:cNvCxnSpPr>
                <a:cxnSpLocks/>
              </p:cNvCxnSpPr>
              <p:nvPr/>
            </p:nvCxnSpPr>
            <p:spPr>
              <a:xfrm flipH="1" flipV="1">
                <a:off x="9496425" y="1550194"/>
                <a:ext cx="74761" cy="3313309"/>
              </a:xfrm>
              <a:prstGeom prst="line">
                <a:avLst/>
              </a:prstGeom>
              <a:ln w="9525" cap="sq">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F2807337-CD52-B90D-03DD-375CCDB87AD3}"/>
                  </a:ext>
                </a:extLst>
              </p:cNvPr>
              <p:cNvCxnSpPr>
                <a:cxnSpLocks/>
              </p:cNvCxnSpPr>
              <p:nvPr/>
            </p:nvCxnSpPr>
            <p:spPr>
              <a:xfrm flipH="1">
                <a:off x="9054752" y="1545183"/>
                <a:ext cx="439495" cy="44078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534963B6-3114-95A6-924B-E3A789A859BE}"/>
                  </a:ext>
                </a:extLst>
              </p:cNvPr>
              <p:cNvCxnSpPr>
                <a:cxnSpLocks/>
              </p:cNvCxnSpPr>
              <p:nvPr/>
            </p:nvCxnSpPr>
            <p:spPr>
              <a:xfrm flipH="1">
                <a:off x="9492014" y="1545953"/>
                <a:ext cx="80611"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1AA2584A-5C37-6DBC-2903-EBE9F5A2F954}"/>
                  </a:ext>
                </a:extLst>
              </p:cNvPr>
              <p:cNvCxnSpPr>
                <a:cxnSpLocks/>
              </p:cNvCxnSpPr>
              <p:nvPr/>
            </p:nvCxnSpPr>
            <p:spPr>
              <a:xfrm>
                <a:off x="9061895" y="1976438"/>
                <a:ext cx="30732" cy="2102298"/>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grpSp>
      </p:grpSp>
      <p:grpSp>
        <p:nvGrpSpPr>
          <p:cNvPr id="132" name="Group 131">
            <a:extLst>
              <a:ext uri="{FF2B5EF4-FFF2-40B4-BE49-F238E27FC236}">
                <a16:creationId xmlns:a16="http://schemas.microsoft.com/office/drawing/2014/main" id="{E6AB26D9-AE7D-DB59-9348-15FBEEE85147}"/>
              </a:ext>
            </a:extLst>
          </p:cNvPr>
          <p:cNvGrpSpPr>
            <a:grpSpLocks noChangeAspect="1"/>
          </p:cNvGrpSpPr>
          <p:nvPr/>
        </p:nvGrpSpPr>
        <p:grpSpPr>
          <a:xfrm>
            <a:off x="1143916" y="1246730"/>
            <a:ext cx="3587628" cy="3875307"/>
            <a:chOff x="1143916" y="1246730"/>
            <a:chExt cx="3587628" cy="3875307"/>
          </a:xfrm>
        </p:grpSpPr>
        <p:grpSp>
          <p:nvGrpSpPr>
            <p:cNvPr id="77" name="Group 76">
              <a:extLst>
                <a:ext uri="{FF2B5EF4-FFF2-40B4-BE49-F238E27FC236}">
                  <a16:creationId xmlns:a16="http://schemas.microsoft.com/office/drawing/2014/main" id="{F85E604E-9991-730E-9F6F-C1E31B483BEE}"/>
                </a:ext>
              </a:extLst>
            </p:cNvPr>
            <p:cNvGrpSpPr/>
            <p:nvPr/>
          </p:nvGrpSpPr>
          <p:grpSpPr>
            <a:xfrm>
              <a:off x="2355056" y="1246730"/>
              <a:ext cx="967198" cy="3716650"/>
              <a:chOff x="2355056" y="1246730"/>
              <a:chExt cx="967198" cy="3716650"/>
            </a:xfrm>
          </p:grpSpPr>
          <p:cxnSp>
            <p:nvCxnSpPr>
              <p:cNvPr id="90" name="Straight Connector 89">
                <a:extLst>
                  <a:ext uri="{FF2B5EF4-FFF2-40B4-BE49-F238E27FC236}">
                    <a16:creationId xmlns:a16="http://schemas.microsoft.com/office/drawing/2014/main" id="{410C9A3A-3987-1A1F-4BB7-242A5CA6433A}"/>
                  </a:ext>
                </a:extLst>
              </p:cNvPr>
              <p:cNvCxnSpPr/>
              <p:nvPr/>
            </p:nvCxnSpPr>
            <p:spPr>
              <a:xfrm flipV="1">
                <a:off x="3322254" y="1246730"/>
                <a:ext cx="0" cy="3706086"/>
              </a:xfrm>
              <a:prstGeom prst="line">
                <a:avLst/>
              </a:prstGeom>
              <a:ln>
                <a:solidFill>
                  <a:srgbClr val="FF0000"/>
                </a:solidFill>
                <a:tailEnd type="triangle"/>
              </a:ln>
            </p:spPr>
            <p:style>
              <a:lnRef idx="3">
                <a:schemeClr val="dk1"/>
              </a:lnRef>
              <a:fillRef idx="0">
                <a:schemeClr val="dk1"/>
              </a:fillRef>
              <a:effectRef idx="2">
                <a:schemeClr val="dk1"/>
              </a:effectRef>
              <a:fontRef idx="minor">
                <a:schemeClr val="tx1"/>
              </a:fontRef>
            </p:style>
          </p:cxnSp>
          <p:cxnSp>
            <p:nvCxnSpPr>
              <p:cNvPr id="91" name="Straight Connector 90">
                <a:extLst>
                  <a:ext uri="{FF2B5EF4-FFF2-40B4-BE49-F238E27FC236}">
                    <a16:creationId xmlns:a16="http://schemas.microsoft.com/office/drawing/2014/main" id="{2752EC84-5128-49C3-21AF-0247D9BAC5CF}"/>
                  </a:ext>
                </a:extLst>
              </p:cNvPr>
              <p:cNvCxnSpPr>
                <a:cxnSpLocks/>
              </p:cNvCxnSpPr>
              <p:nvPr/>
            </p:nvCxnSpPr>
            <p:spPr>
              <a:xfrm flipH="1" flipV="1">
                <a:off x="2364581" y="3386138"/>
                <a:ext cx="954732" cy="1577242"/>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A212B5F6-618D-BE50-067C-FCABE38A4400}"/>
                  </a:ext>
                </a:extLst>
              </p:cNvPr>
              <p:cNvCxnSpPr>
                <a:cxnSpLocks/>
              </p:cNvCxnSpPr>
              <p:nvPr/>
            </p:nvCxnSpPr>
            <p:spPr>
              <a:xfrm flipH="1" flipV="1">
                <a:off x="3240881" y="1635919"/>
                <a:ext cx="78360" cy="3316891"/>
              </a:xfrm>
              <a:prstGeom prst="line">
                <a:avLst/>
              </a:prstGeom>
              <a:ln w="9525" cap="sq">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id="{FC697E50-49DE-825B-C247-5E42686141D6}"/>
                  </a:ext>
                </a:extLst>
              </p:cNvPr>
              <p:cNvCxnSpPr>
                <a:cxnSpLocks/>
              </p:cNvCxnSpPr>
              <p:nvPr/>
            </p:nvCxnSpPr>
            <p:spPr>
              <a:xfrm flipH="1">
                <a:off x="2355056" y="1634490"/>
                <a:ext cx="887246" cy="894398"/>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D4CCEF1C-E140-9013-A5D8-E1BDEBD43668}"/>
                  </a:ext>
                </a:extLst>
              </p:cNvPr>
              <p:cNvCxnSpPr>
                <a:cxnSpLocks/>
              </p:cNvCxnSpPr>
              <p:nvPr/>
            </p:nvCxnSpPr>
            <p:spPr>
              <a:xfrm flipH="1">
                <a:off x="3240069" y="1635260"/>
                <a:ext cx="79394"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id="{381353EB-2F1F-E3EF-C8F0-D64EA9C16EF9}"/>
                  </a:ext>
                </a:extLst>
              </p:cNvPr>
              <p:cNvCxnSpPr>
                <a:cxnSpLocks/>
              </p:cNvCxnSpPr>
              <p:nvPr/>
            </p:nvCxnSpPr>
            <p:spPr>
              <a:xfrm>
                <a:off x="2357438" y="2526506"/>
                <a:ext cx="7143" cy="864394"/>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7" name="Group 6">
              <a:extLst>
                <a:ext uri="{FF2B5EF4-FFF2-40B4-BE49-F238E27FC236}">
                  <a16:creationId xmlns:a16="http://schemas.microsoft.com/office/drawing/2014/main" id="{8B852AED-FE3C-9DD8-2F02-6DA37CCFF7AF}"/>
                </a:ext>
              </a:extLst>
            </p:cNvPr>
            <p:cNvGrpSpPr>
              <a:grpSpLocks noChangeAspect="1"/>
            </p:cNvGrpSpPr>
            <p:nvPr/>
          </p:nvGrpSpPr>
          <p:grpSpPr>
            <a:xfrm>
              <a:off x="1143916" y="3973712"/>
              <a:ext cx="1148010" cy="1148325"/>
              <a:chOff x="4161754" y="1820602"/>
              <a:chExt cx="3893326" cy="3894398"/>
            </a:xfrm>
          </p:grpSpPr>
          <p:sp>
            <p:nvSpPr>
              <p:cNvPr id="10" name="Rectangle 9">
                <a:extLst>
                  <a:ext uri="{FF2B5EF4-FFF2-40B4-BE49-F238E27FC236}">
                    <a16:creationId xmlns:a16="http://schemas.microsoft.com/office/drawing/2014/main" id="{2CB181E2-4C6A-9903-832F-C1AC7CBAFC72}"/>
                  </a:ext>
                </a:extLst>
              </p:cNvPr>
              <p:cNvSpPr/>
              <p:nvPr/>
            </p:nvSpPr>
            <p:spPr>
              <a:xfrm>
                <a:off x="4168880" y="1828800"/>
                <a:ext cx="3886200" cy="3886200"/>
              </a:xfrm>
              <a:prstGeom prst="rect">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1" name="Group 10">
                <a:extLst>
                  <a:ext uri="{FF2B5EF4-FFF2-40B4-BE49-F238E27FC236}">
                    <a16:creationId xmlns:a16="http://schemas.microsoft.com/office/drawing/2014/main" id="{01199002-401B-6266-C40A-FEAA05E255EF}"/>
                  </a:ext>
                </a:extLst>
              </p:cNvPr>
              <p:cNvGrpSpPr/>
              <p:nvPr/>
            </p:nvGrpSpPr>
            <p:grpSpPr>
              <a:xfrm>
                <a:off x="4161754" y="1836174"/>
                <a:ext cx="1247837" cy="3873500"/>
                <a:chOff x="4427220" y="1828800"/>
                <a:chExt cx="1181100" cy="3873500"/>
              </a:xfrm>
            </p:grpSpPr>
            <p:cxnSp>
              <p:nvCxnSpPr>
                <p:cNvPr id="63" name="Straight Connector 62">
                  <a:extLst>
                    <a:ext uri="{FF2B5EF4-FFF2-40B4-BE49-F238E27FC236}">
                      <a16:creationId xmlns:a16="http://schemas.microsoft.com/office/drawing/2014/main" id="{11112147-2EA7-565E-2CAA-9570B163FA86}"/>
                    </a:ext>
                  </a:extLst>
                </p:cNvPr>
                <p:cNvCxnSpPr>
                  <a:cxnSpLocks/>
                </p:cNvCxnSpPr>
                <p:nvPr/>
              </p:nvCxnSpPr>
              <p:spPr>
                <a:xfrm>
                  <a:off x="4427220" y="18288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288B8D07-0205-72C2-3945-A885D8F3FE91}"/>
                    </a:ext>
                  </a:extLst>
                </p:cNvPr>
                <p:cNvCxnSpPr>
                  <a:cxnSpLocks/>
                </p:cNvCxnSpPr>
                <p:nvPr/>
              </p:nvCxnSpPr>
              <p:spPr>
                <a:xfrm>
                  <a:off x="4427220" y="57023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F1558787-1654-7442-71C7-F1172EDD8357}"/>
                    </a:ext>
                  </a:extLst>
                </p:cNvPr>
                <p:cNvCxnSpPr>
                  <a:cxnSpLocks/>
                </p:cNvCxnSpPr>
                <p:nvPr/>
              </p:nvCxnSpPr>
              <p:spPr>
                <a:xfrm>
                  <a:off x="4427220" y="221615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9517C901-4FF2-AF9E-9145-F2C2130FE166}"/>
                    </a:ext>
                  </a:extLst>
                </p:cNvPr>
                <p:cNvCxnSpPr>
                  <a:cxnSpLocks/>
                </p:cNvCxnSpPr>
                <p:nvPr/>
              </p:nvCxnSpPr>
              <p:spPr>
                <a:xfrm>
                  <a:off x="4427220" y="26035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CDE9D0E2-B183-946D-427D-2D1F8CA46923}"/>
                    </a:ext>
                  </a:extLst>
                </p:cNvPr>
                <p:cNvCxnSpPr>
                  <a:cxnSpLocks/>
                </p:cNvCxnSpPr>
                <p:nvPr/>
              </p:nvCxnSpPr>
              <p:spPr>
                <a:xfrm>
                  <a:off x="4427220" y="299085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8D001E5F-B05A-676E-9D29-FC0B08942F57}"/>
                    </a:ext>
                  </a:extLst>
                </p:cNvPr>
                <p:cNvCxnSpPr>
                  <a:cxnSpLocks/>
                </p:cNvCxnSpPr>
                <p:nvPr/>
              </p:nvCxnSpPr>
              <p:spPr>
                <a:xfrm>
                  <a:off x="4427220" y="33782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0DE33A9D-2798-68A5-BEBC-D822374993F3}"/>
                    </a:ext>
                  </a:extLst>
                </p:cNvPr>
                <p:cNvCxnSpPr>
                  <a:cxnSpLocks/>
                </p:cNvCxnSpPr>
                <p:nvPr/>
              </p:nvCxnSpPr>
              <p:spPr>
                <a:xfrm>
                  <a:off x="4427220" y="3765550"/>
                  <a:ext cx="1181100" cy="0"/>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B45B7BE3-EE36-5CDA-54FB-45FD7313B6FE}"/>
                    </a:ext>
                  </a:extLst>
                </p:cNvPr>
                <p:cNvCxnSpPr>
                  <a:cxnSpLocks/>
                </p:cNvCxnSpPr>
                <p:nvPr/>
              </p:nvCxnSpPr>
              <p:spPr>
                <a:xfrm>
                  <a:off x="4427220" y="41529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72B5070E-4B17-0683-D754-A74799F2C664}"/>
                    </a:ext>
                  </a:extLst>
                </p:cNvPr>
                <p:cNvCxnSpPr>
                  <a:cxnSpLocks/>
                </p:cNvCxnSpPr>
                <p:nvPr/>
              </p:nvCxnSpPr>
              <p:spPr>
                <a:xfrm>
                  <a:off x="4427220" y="454025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72C92493-69E6-B122-276F-644957681B73}"/>
                    </a:ext>
                  </a:extLst>
                </p:cNvPr>
                <p:cNvCxnSpPr>
                  <a:cxnSpLocks/>
                </p:cNvCxnSpPr>
                <p:nvPr/>
              </p:nvCxnSpPr>
              <p:spPr>
                <a:xfrm>
                  <a:off x="4427220" y="49276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DD45E551-CB9A-90D3-A18E-79A9B11167AE}"/>
                    </a:ext>
                  </a:extLst>
                </p:cNvPr>
                <p:cNvCxnSpPr>
                  <a:cxnSpLocks/>
                </p:cNvCxnSpPr>
                <p:nvPr/>
              </p:nvCxnSpPr>
              <p:spPr>
                <a:xfrm>
                  <a:off x="4427220" y="5314950"/>
                  <a:ext cx="749300" cy="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12" name="Group 11">
                <a:extLst>
                  <a:ext uri="{FF2B5EF4-FFF2-40B4-BE49-F238E27FC236}">
                    <a16:creationId xmlns:a16="http://schemas.microsoft.com/office/drawing/2014/main" id="{21BA595F-23A5-437C-EA0F-BB89A1318963}"/>
                  </a:ext>
                </a:extLst>
              </p:cNvPr>
              <p:cNvGrpSpPr/>
              <p:nvPr/>
            </p:nvGrpSpPr>
            <p:grpSpPr>
              <a:xfrm flipH="1">
                <a:off x="6804896" y="1836420"/>
                <a:ext cx="1247837" cy="3873500"/>
                <a:chOff x="4427220" y="1828800"/>
                <a:chExt cx="1181100" cy="3873500"/>
              </a:xfrm>
            </p:grpSpPr>
            <p:cxnSp>
              <p:nvCxnSpPr>
                <p:cNvPr id="45" name="Straight Connector 44">
                  <a:extLst>
                    <a:ext uri="{FF2B5EF4-FFF2-40B4-BE49-F238E27FC236}">
                      <a16:creationId xmlns:a16="http://schemas.microsoft.com/office/drawing/2014/main" id="{1475A656-9551-A5A8-492C-343AFBC454D2}"/>
                    </a:ext>
                  </a:extLst>
                </p:cNvPr>
                <p:cNvCxnSpPr>
                  <a:cxnSpLocks/>
                </p:cNvCxnSpPr>
                <p:nvPr/>
              </p:nvCxnSpPr>
              <p:spPr>
                <a:xfrm>
                  <a:off x="4427220" y="18288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5020850A-DBB3-95BD-FB94-02FB02EE7848}"/>
                    </a:ext>
                  </a:extLst>
                </p:cNvPr>
                <p:cNvCxnSpPr>
                  <a:cxnSpLocks/>
                </p:cNvCxnSpPr>
                <p:nvPr/>
              </p:nvCxnSpPr>
              <p:spPr>
                <a:xfrm>
                  <a:off x="4427220" y="57023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7A81CBB0-2556-4DE5-F4E7-11FE213E135E}"/>
                    </a:ext>
                  </a:extLst>
                </p:cNvPr>
                <p:cNvCxnSpPr>
                  <a:cxnSpLocks/>
                </p:cNvCxnSpPr>
                <p:nvPr/>
              </p:nvCxnSpPr>
              <p:spPr>
                <a:xfrm>
                  <a:off x="4427220" y="221615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7E4CA28F-26CA-366D-DEFA-6AA1537AB566}"/>
                    </a:ext>
                  </a:extLst>
                </p:cNvPr>
                <p:cNvCxnSpPr>
                  <a:cxnSpLocks/>
                </p:cNvCxnSpPr>
                <p:nvPr/>
              </p:nvCxnSpPr>
              <p:spPr>
                <a:xfrm>
                  <a:off x="4427220" y="26035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5AD9BC8B-32C9-7F17-EC31-4025A2EE41F8}"/>
                    </a:ext>
                  </a:extLst>
                </p:cNvPr>
                <p:cNvCxnSpPr>
                  <a:cxnSpLocks/>
                </p:cNvCxnSpPr>
                <p:nvPr/>
              </p:nvCxnSpPr>
              <p:spPr>
                <a:xfrm>
                  <a:off x="4427220" y="299085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6D0B3CE4-D2D6-68F7-514A-C4D344154656}"/>
                    </a:ext>
                  </a:extLst>
                </p:cNvPr>
                <p:cNvCxnSpPr>
                  <a:cxnSpLocks/>
                </p:cNvCxnSpPr>
                <p:nvPr/>
              </p:nvCxnSpPr>
              <p:spPr>
                <a:xfrm>
                  <a:off x="4427220" y="33782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C15E5985-E85C-4B99-1E8A-ED2E556B7DB2}"/>
                    </a:ext>
                  </a:extLst>
                </p:cNvPr>
                <p:cNvCxnSpPr>
                  <a:cxnSpLocks/>
                </p:cNvCxnSpPr>
                <p:nvPr/>
              </p:nvCxnSpPr>
              <p:spPr>
                <a:xfrm>
                  <a:off x="4427220" y="3765550"/>
                  <a:ext cx="1181100" cy="0"/>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A6C84482-BF35-F400-5878-3F4D02E471EF}"/>
                    </a:ext>
                  </a:extLst>
                </p:cNvPr>
                <p:cNvCxnSpPr>
                  <a:cxnSpLocks/>
                </p:cNvCxnSpPr>
                <p:nvPr/>
              </p:nvCxnSpPr>
              <p:spPr>
                <a:xfrm>
                  <a:off x="4427220" y="41529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94079E2B-9BCF-CC1F-9465-868101EC6A86}"/>
                    </a:ext>
                  </a:extLst>
                </p:cNvPr>
                <p:cNvCxnSpPr>
                  <a:cxnSpLocks/>
                </p:cNvCxnSpPr>
                <p:nvPr/>
              </p:nvCxnSpPr>
              <p:spPr>
                <a:xfrm>
                  <a:off x="4427220" y="454025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9D66AE58-E977-EA14-E108-5DF661167B29}"/>
                    </a:ext>
                  </a:extLst>
                </p:cNvPr>
                <p:cNvCxnSpPr>
                  <a:cxnSpLocks/>
                </p:cNvCxnSpPr>
                <p:nvPr/>
              </p:nvCxnSpPr>
              <p:spPr>
                <a:xfrm>
                  <a:off x="4427220" y="49276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A2A9C611-6E74-A8D5-2E3E-B09D672FA2AD}"/>
                    </a:ext>
                  </a:extLst>
                </p:cNvPr>
                <p:cNvCxnSpPr>
                  <a:cxnSpLocks/>
                </p:cNvCxnSpPr>
                <p:nvPr/>
              </p:nvCxnSpPr>
              <p:spPr>
                <a:xfrm>
                  <a:off x="4427220" y="5314950"/>
                  <a:ext cx="749300" cy="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15" name="Group 14">
                <a:extLst>
                  <a:ext uri="{FF2B5EF4-FFF2-40B4-BE49-F238E27FC236}">
                    <a16:creationId xmlns:a16="http://schemas.microsoft.com/office/drawing/2014/main" id="{C2A5F218-0DCD-7820-B69A-BE48B037EE4F}"/>
                  </a:ext>
                </a:extLst>
              </p:cNvPr>
              <p:cNvGrpSpPr/>
              <p:nvPr/>
            </p:nvGrpSpPr>
            <p:grpSpPr>
              <a:xfrm rot="5400000">
                <a:off x="5484729" y="506554"/>
                <a:ext cx="1245403" cy="3873500"/>
                <a:chOff x="4427220" y="1828800"/>
                <a:chExt cx="1181100" cy="3873500"/>
              </a:xfrm>
            </p:grpSpPr>
            <p:cxnSp>
              <p:nvCxnSpPr>
                <p:cNvPr id="31" name="Straight Connector 30">
                  <a:extLst>
                    <a:ext uri="{FF2B5EF4-FFF2-40B4-BE49-F238E27FC236}">
                      <a16:creationId xmlns:a16="http://schemas.microsoft.com/office/drawing/2014/main" id="{C829612E-79A2-2428-F5AB-FFF30BB12CE5}"/>
                    </a:ext>
                  </a:extLst>
                </p:cNvPr>
                <p:cNvCxnSpPr>
                  <a:cxnSpLocks/>
                </p:cNvCxnSpPr>
                <p:nvPr/>
              </p:nvCxnSpPr>
              <p:spPr>
                <a:xfrm>
                  <a:off x="4427220" y="18288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4" name="Straight Connector 223">
                  <a:extLst>
                    <a:ext uri="{FF2B5EF4-FFF2-40B4-BE49-F238E27FC236}">
                      <a16:creationId xmlns:a16="http://schemas.microsoft.com/office/drawing/2014/main" id="{0E929E4F-2A98-D1DD-1F7E-AC630656B7C5}"/>
                    </a:ext>
                  </a:extLst>
                </p:cNvPr>
                <p:cNvCxnSpPr>
                  <a:cxnSpLocks/>
                </p:cNvCxnSpPr>
                <p:nvPr/>
              </p:nvCxnSpPr>
              <p:spPr>
                <a:xfrm>
                  <a:off x="4427220" y="57023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5" name="Straight Connector 224">
                  <a:extLst>
                    <a:ext uri="{FF2B5EF4-FFF2-40B4-BE49-F238E27FC236}">
                      <a16:creationId xmlns:a16="http://schemas.microsoft.com/office/drawing/2014/main" id="{AE6D9512-827B-94DC-3084-C101416CCE58}"/>
                    </a:ext>
                  </a:extLst>
                </p:cNvPr>
                <p:cNvCxnSpPr>
                  <a:cxnSpLocks/>
                </p:cNvCxnSpPr>
                <p:nvPr/>
              </p:nvCxnSpPr>
              <p:spPr>
                <a:xfrm>
                  <a:off x="4427220" y="221615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0F1ECDFF-898E-CE4A-0892-0C19169FC5F7}"/>
                    </a:ext>
                  </a:extLst>
                </p:cNvPr>
                <p:cNvCxnSpPr>
                  <a:cxnSpLocks/>
                </p:cNvCxnSpPr>
                <p:nvPr/>
              </p:nvCxnSpPr>
              <p:spPr>
                <a:xfrm>
                  <a:off x="4427220" y="26035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AC95D05E-482B-2741-05F9-1EA74217E2BA}"/>
                    </a:ext>
                  </a:extLst>
                </p:cNvPr>
                <p:cNvCxnSpPr>
                  <a:cxnSpLocks/>
                </p:cNvCxnSpPr>
                <p:nvPr/>
              </p:nvCxnSpPr>
              <p:spPr>
                <a:xfrm>
                  <a:off x="4427220" y="299085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2F1034D6-2A99-DF3A-0FF0-63D118BB6A59}"/>
                    </a:ext>
                  </a:extLst>
                </p:cNvPr>
                <p:cNvCxnSpPr>
                  <a:cxnSpLocks/>
                </p:cNvCxnSpPr>
                <p:nvPr/>
              </p:nvCxnSpPr>
              <p:spPr>
                <a:xfrm>
                  <a:off x="4427220" y="33782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6B8FEDE0-FC51-709A-DF86-57F6A5C24B7A}"/>
                    </a:ext>
                  </a:extLst>
                </p:cNvPr>
                <p:cNvCxnSpPr>
                  <a:cxnSpLocks/>
                </p:cNvCxnSpPr>
                <p:nvPr/>
              </p:nvCxnSpPr>
              <p:spPr>
                <a:xfrm>
                  <a:off x="4427220" y="3765550"/>
                  <a:ext cx="1181100" cy="0"/>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03993841-F3B3-EB5D-F449-B0834657319B}"/>
                    </a:ext>
                  </a:extLst>
                </p:cNvPr>
                <p:cNvCxnSpPr>
                  <a:cxnSpLocks/>
                </p:cNvCxnSpPr>
                <p:nvPr/>
              </p:nvCxnSpPr>
              <p:spPr>
                <a:xfrm>
                  <a:off x="4427220" y="41529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8CE689A3-4AC9-E1ED-CB6C-ABA64EA253B4}"/>
                    </a:ext>
                  </a:extLst>
                </p:cNvPr>
                <p:cNvCxnSpPr>
                  <a:cxnSpLocks/>
                </p:cNvCxnSpPr>
                <p:nvPr/>
              </p:nvCxnSpPr>
              <p:spPr>
                <a:xfrm>
                  <a:off x="4427220" y="454025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D5F8871A-1984-2BEA-2F4F-4794E786C45E}"/>
                    </a:ext>
                  </a:extLst>
                </p:cNvPr>
                <p:cNvCxnSpPr>
                  <a:cxnSpLocks/>
                </p:cNvCxnSpPr>
                <p:nvPr/>
              </p:nvCxnSpPr>
              <p:spPr>
                <a:xfrm>
                  <a:off x="4427220" y="49276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817E1FD4-32C8-041F-C421-A6FDBC4A7DF0}"/>
                    </a:ext>
                  </a:extLst>
                </p:cNvPr>
                <p:cNvCxnSpPr>
                  <a:cxnSpLocks/>
                </p:cNvCxnSpPr>
                <p:nvPr/>
              </p:nvCxnSpPr>
              <p:spPr>
                <a:xfrm>
                  <a:off x="4427220" y="5314950"/>
                  <a:ext cx="749300" cy="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16" name="Group 15">
                <a:extLst>
                  <a:ext uri="{FF2B5EF4-FFF2-40B4-BE49-F238E27FC236}">
                    <a16:creationId xmlns:a16="http://schemas.microsoft.com/office/drawing/2014/main" id="{412BF86D-3EAD-90EE-4BBC-1999E8614E8E}"/>
                  </a:ext>
                </a:extLst>
              </p:cNvPr>
              <p:cNvGrpSpPr/>
              <p:nvPr/>
            </p:nvGrpSpPr>
            <p:grpSpPr>
              <a:xfrm rot="5400000" flipH="1">
                <a:off x="5484474" y="3153186"/>
                <a:ext cx="1245421" cy="3873500"/>
                <a:chOff x="4427220" y="1828800"/>
                <a:chExt cx="1181100" cy="3873500"/>
              </a:xfrm>
            </p:grpSpPr>
            <p:cxnSp>
              <p:nvCxnSpPr>
                <p:cNvPr id="17" name="Straight Connector 16">
                  <a:extLst>
                    <a:ext uri="{FF2B5EF4-FFF2-40B4-BE49-F238E27FC236}">
                      <a16:creationId xmlns:a16="http://schemas.microsoft.com/office/drawing/2014/main" id="{7E56DEBD-6C77-3CE9-8669-49B34CAB41DA}"/>
                    </a:ext>
                  </a:extLst>
                </p:cNvPr>
                <p:cNvCxnSpPr>
                  <a:cxnSpLocks/>
                </p:cNvCxnSpPr>
                <p:nvPr/>
              </p:nvCxnSpPr>
              <p:spPr>
                <a:xfrm>
                  <a:off x="4427220" y="18288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0D9233B8-C71C-E0A4-3814-D22EFDDA10DE}"/>
                    </a:ext>
                  </a:extLst>
                </p:cNvPr>
                <p:cNvCxnSpPr>
                  <a:cxnSpLocks/>
                </p:cNvCxnSpPr>
                <p:nvPr/>
              </p:nvCxnSpPr>
              <p:spPr>
                <a:xfrm>
                  <a:off x="4427220" y="57023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54066489-50C5-A8D7-9F78-8A380977E3C9}"/>
                    </a:ext>
                  </a:extLst>
                </p:cNvPr>
                <p:cNvCxnSpPr>
                  <a:cxnSpLocks/>
                </p:cNvCxnSpPr>
                <p:nvPr/>
              </p:nvCxnSpPr>
              <p:spPr>
                <a:xfrm>
                  <a:off x="4427220" y="221615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7C6CABE5-35D4-4519-AA5B-569C754C866B}"/>
                    </a:ext>
                  </a:extLst>
                </p:cNvPr>
                <p:cNvCxnSpPr>
                  <a:cxnSpLocks/>
                </p:cNvCxnSpPr>
                <p:nvPr/>
              </p:nvCxnSpPr>
              <p:spPr>
                <a:xfrm>
                  <a:off x="4427220" y="26035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22392518-BC5A-A8AA-96D3-67AD83FF26B8}"/>
                    </a:ext>
                  </a:extLst>
                </p:cNvPr>
                <p:cNvCxnSpPr>
                  <a:cxnSpLocks/>
                </p:cNvCxnSpPr>
                <p:nvPr/>
              </p:nvCxnSpPr>
              <p:spPr>
                <a:xfrm>
                  <a:off x="4427220" y="299085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1FAC3B89-F996-5578-AF85-EA519FBDDAFF}"/>
                    </a:ext>
                  </a:extLst>
                </p:cNvPr>
                <p:cNvCxnSpPr>
                  <a:cxnSpLocks/>
                </p:cNvCxnSpPr>
                <p:nvPr/>
              </p:nvCxnSpPr>
              <p:spPr>
                <a:xfrm>
                  <a:off x="4427220" y="33782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2D9B179F-9FAE-0D5F-D168-9B3C82F678F9}"/>
                    </a:ext>
                  </a:extLst>
                </p:cNvPr>
                <p:cNvCxnSpPr>
                  <a:cxnSpLocks/>
                </p:cNvCxnSpPr>
                <p:nvPr/>
              </p:nvCxnSpPr>
              <p:spPr>
                <a:xfrm>
                  <a:off x="4427220" y="3765550"/>
                  <a:ext cx="1181100" cy="0"/>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21097608-79F8-A02E-FC15-45BD20BCCD59}"/>
                    </a:ext>
                  </a:extLst>
                </p:cNvPr>
                <p:cNvCxnSpPr>
                  <a:cxnSpLocks/>
                </p:cNvCxnSpPr>
                <p:nvPr/>
              </p:nvCxnSpPr>
              <p:spPr>
                <a:xfrm>
                  <a:off x="4427220" y="41529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44A0D368-F8E5-EDB7-2E42-4F886E8B2D1C}"/>
                    </a:ext>
                  </a:extLst>
                </p:cNvPr>
                <p:cNvCxnSpPr>
                  <a:cxnSpLocks/>
                </p:cNvCxnSpPr>
                <p:nvPr/>
              </p:nvCxnSpPr>
              <p:spPr>
                <a:xfrm>
                  <a:off x="4427220" y="454025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4F952649-B0C3-2BD3-C5BD-93B641AC3C13}"/>
                    </a:ext>
                  </a:extLst>
                </p:cNvPr>
                <p:cNvCxnSpPr>
                  <a:cxnSpLocks/>
                </p:cNvCxnSpPr>
                <p:nvPr/>
              </p:nvCxnSpPr>
              <p:spPr>
                <a:xfrm>
                  <a:off x="4427220" y="49276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F0B7E97D-0165-C83B-D89E-CFB3CAFEEAFA}"/>
                    </a:ext>
                  </a:extLst>
                </p:cNvPr>
                <p:cNvCxnSpPr>
                  <a:cxnSpLocks/>
                </p:cNvCxnSpPr>
                <p:nvPr/>
              </p:nvCxnSpPr>
              <p:spPr>
                <a:xfrm>
                  <a:off x="4427220" y="5314950"/>
                  <a:ext cx="749300" cy="0"/>
                </a:xfrm>
                <a:prstGeom prst="line">
                  <a:avLst/>
                </a:prstGeom>
              </p:spPr>
              <p:style>
                <a:lnRef idx="1">
                  <a:schemeClr val="accent1"/>
                </a:lnRef>
                <a:fillRef idx="0">
                  <a:schemeClr val="accent1"/>
                </a:fillRef>
                <a:effectRef idx="0">
                  <a:schemeClr val="accent1"/>
                </a:effectRef>
                <a:fontRef idx="minor">
                  <a:schemeClr val="tx1"/>
                </a:fontRef>
              </p:style>
            </p:cxnSp>
          </p:grpSp>
        </p:grpSp>
        <p:grpSp>
          <p:nvGrpSpPr>
            <p:cNvPr id="88" name="Group 87">
              <a:extLst>
                <a:ext uri="{FF2B5EF4-FFF2-40B4-BE49-F238E27FC236}">
                  <a16:creationId xmlns:a16="http://schemas.microsoft.com/office/drawing/2014/main" id="{3138091F-8325-6B28-9D87-6B80DA8663A4}"/>
                </a:ext>
              </a:extLst>
            </p:cNvPr>
            <p:cNvGrpSpPr/>
            <p:nvPr/>
          </p:nvGrpSpPr>
          <p:grpSpPr>
            <a:xfrm flipH="1">
              <a:off x="3764963" y="1246730"/>
              <a:ext cx="966581" cy="3716650"/>
              <a:chOff x="2355673" y="1246730"/>
              <a:chExt cx="966581" cy="3716650"/>
            </a:xfrm>
          </p:grpSpPr>
          <p:cxnSp>
            <p:nvCxnSpPr>
              <p:cNvPr id="89" name="Straight Connector 88">
                <a:extLst>
                  <a:ext uri="{FF2B5EF4-FFF2-40B4-BE49-F238E27FC236}">
                    <a16:creationId xmlns:a16="http://schemas.microsoft.com/office/drawing/2014/main" id="{143B0CA1-7C5A-6F9B-C2A0-8F1DBFF16010}"/>
                  </a:ext>
                </a:extLst>
              </p:cNvPr>
              <p:cNvCxnSpPr/>
              <p:nvPr/>
            </p:nvCxnSpPr>
            <p:spPr>
              <a:xfrm flipV="1">
                <a:off x="3322254" y="1246730"/>
                <a:ext cx="0" cy="3706086"/>
              </a:xfrm>
              <a:prstGeom prst="line">
                <a:avLst/>
              </a:prstGeom>
              <a:ln>
                <a:solidFill>
                  <a:srgbClr val="FF0000"/>
                </a:solidFill>
                <a:tailEnd type="triangle"/>
              </a:ln>
            </p:spPr>
            <p:style>
              <a:lnRef idx="3">
                <a:schemeClr val="dk1"/>
              </a:lnRef>
              <a:fillRef idx="0">
                <a:schemeClr val="dk1"/>
              </a:fillRef>
              <a:effectRef idx="2">
                <a:schemeClr val="dk1"/>
              </a:effectRef>
              <a:fontRef idx="minor">
                <a:schemeClr val="tx1"/>
              </a:fontRef>
            </p:style>
          </p:cxnSp>
          <p:cxnSp>
            <p:nvCxnSpPr>
              <p:cNvPr id="95" name="Straight Connector 94">
                <a:extLst>
                  <a:ext uri="{FF2B5EF4-FFF2-40B4-BE49-F238E27FC236}">
                    <a16:creationId xmlns:a16="http://schemas.microsoft.com/office/drawing/2014/main" id="{A93F2B20-B704-2F06-784F-81D0F0BE114E}"/>
                  </a:ext>
                </a:extLst>
              </p:cNvPr>
              <p:cNvCxnSpPr>
                <a:cxnSpLocks/>
              </p:cNvCxnSpPr>
              <p:nvPr/>
            </p:nvCxnSpPr>
            <p:spPr>
              <a:xfrm flipH="1" flipV="1">
                <a:off x="2364581" y="3386138"/>
                <a:ext cx="954732" cy="1577242"/>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95C0F5B3-6FB0-E8E1-6E69-30D8FAFC64AC}"/>
                  </a:ext>
                </a:extLst>
              </p:cNvPr>
              <p:cNvCxnSpPr>
                <a:cxnSpLocks/>
              </p:cNvCxnSpPr>
              <p:nvPr/>
            </p:nvCxnSpPr>
            <p:spPr>
              <a:xfrm flipH="1" flipV="1">
                <a:off x="3240881" y="1635919"/>
                <a:ext cx="78360" cy="3316891"/>
              </a:xfrm>
              <a:prstGeom prst="line">
                <a:avLst/>
              </a:prstGeom>
              <a:ln w="9525" cap="sq">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0BE86D22-D709-0B7D-5577-D6C697084D63}"/>
                  </a:ext>
                </a:extLst>
              </p:cNvPr>
              <p:cNvCxnSpPr>
                <a:cxnSpLocks/>
              </p:cNvCxnSpPr>
              <p:nvPr/>
            </p:nvCxnSpPr>
            <p:spPr>
              <a:xfrm flipH="1">
                <a:off x="2355673" y="1634490"/>
                <a:ext cx="886629" cy="892016"/>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1CE5FC6B-F789-507C-901F-9373548E1CC9}"/>
                  </a:ext>
                </a:extLst>
              </p:cNvPr>
              <p:cNvCxnSpPr>
                <a:cxnSpLocks/>
              </p:cNvCxnSpPr>
              <p:nvPr/>
            </p:nvCxnSpPr>
            <p:spPr>
              <a:xfrm flipH="1">
                <a:off x="3240069" y="1635260"/>
                <a:ext cx="79394"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9DC82EB8-0D60-A985-6D2E-435A50E9665A}"/>
                  </a:ext>
                </a:extLst>
              </p:cNvPr>
              <p:cNvCxnSpPr>
                <a:cxnSpLocks/>
              </p:cNvCxnSpPr>
              <p:nvPr/>
            </p:nvCxnSpPr>
            <p:spPr>
              <a:xfrm>
                <a:off x="2358054" y="2516981"/>
                <a:ext cx="6527" cy="873919"/>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grpSp>
      </p:grpSp>
      <p:sp>
        <p:nvSpPr>
          <p:cNvPr id="58" name="TextBox 57">
            <a:extLst>
              <a:ext uri="{FF2B5EF4-FFF2-40B4-BE49-F238E27FC236}">
                <a16:creationId xmlns:a16="http://schemas.microsoft.com/office/drawing/2014/main" id="{3357944A-30BA-8BB5-94EB-E2455CBCC4C8}"/>
              </a:ext>
            </a:extLst>
          </p:cNvPr>
          <p:cNvSpPr txBox="1"/>
          <p:nvPr/>
        </p:nvSpPr>
        <p:spPr>
          <a:xfrm>
            <a:off x="4224337" y="1451805"/>
            <a:ext cx="3743326" cy="646331"/>
          </a:xfrm>
          <a:prstGeom prst="rect">
            <a:avLst/>
          </a:prstGeom>
          <a:noFill/>
        </p:spPr>
        <p:txBody>
          <a:bodyPr wrap="square" rtlCol="0">
            <a:spAutoFit/>
          </a:bodyPr>
          <a:lstStyle/>
          <a:p>
            <a:pPr algn="ctr"/>
            <a:r>
              <a:rPr lang="en-NZ" dirty="0"/>
              <a:t>30° opening ricochet angle</a:t>
            </a:r>
          </a:p>
          <a:p>
            <a:pPr algn="ctr"/>
            <a:r>
              <a:rPr lang="en-NZ" dirty="0"/>
              <a:t>Distance 2900m</a:t>
            </a:r>
          </a:p>
        </p:txBody>
      </p:sp>
    </p:spTree>
    <p:extLst>
      <p:ext uri="{BB962C8B-B14F-4D97-AF65-F5344CB8AC3E}">
        <p14:creationId xmlns:p14="http://schemas.microsoft.com/office/powerpoint/2010/main" val="23629424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 name="TextBox 83">
            <a:extLst>
              <a:ext uri="{FF2B5EF4-FFF2-40B4-BE49-F238E27FC236}">
                <a16:creationId xmlns:a16="http://schemas.microsoft.com/office/drawing/2014/main" id="{1D5D8CD9-0164-17A3-30AC-76376AC38861}"/>
              </a:ext>
            </a:extLst>
          </p:cNvPr>
          <p:cNvSpPr txBox="1"/>
          <p:nvPr/>
        </p:nvSpPr>
        <p:spPr>
          <a:xfrm>
            <a:off x="1717211" y="5553815"/>
            <a:ext cx="3455720" cy="307777"/>
          </a:xfrm>
          <a:prstGeom prst="rect">
            <a:avLst/>
          </a:prstGeom>
          <a:noFill/>
        </p:spPr>
        <p:txBody>
          <a:bodyPr wrap="square" rtlCol="0">
            <a:spAutoFit/>
          </a:bodyPr>
          <a:lstStyle/>
          <a:p>
            <a:pPr algn="ctr"/>
            <a:r>
              <a:rPr lang="en-GB" sz="1400" b="1" dirty="0"/>
              <a:t>Hard Surface Impact Distance</a:t>
            </a:r>
          </a:p>
        </p:txBody>
      </p:sp>
      <p:sp>
        <p:nvSpPr>
          <p:cNvPr id="85" name="TextBox 84">
            <a:extLst>
              <a:ext uri="{FF2B5EF4-FFF2-40B4-BE49-F238E27FC236}">
                <a16:creationId xmlns:a16="http://schemas.microsoft.com/office/drawing/2014/main" id="{1E9059FC-EAF3-CB44-5363-E196304D5A30}"/>
              </a:ext>
            </a:extLst>
          </p:cNvPr>
          <p:cNvSpPr txBox="1"/>
          <p:nvPr/>
        </p:nvSpPr>
        <p:spPr>
          <a:xfrm>
            <a:off x="7777985" y="5555207"/>
            <a:ext cx="3455720" cy="523220"/>
          </a:xfrm>
          <a:prstGeom prst="rect">
            <a:avLst/>
          </a:prstGeom>
          <a:noFill/>
        </p:spPr>
        <p:txBody>
          <a:bodyPr wrap="square" rtlCol="0">
            <a:spAutoFit/>
          </a:bodyPr>
          <a:lstStyle/>
          <a:p>
            <a:pPr algn="ctr"/>
            <a:r>
              <a:rPr lang="en-GB" sz="1400" b="1" dirty="0"/>
              <a:t>Ground Surface Impact Distance</a:t>
            </a:r>
          </a:p>
          <a:p>
            <a:pPr algn="ctr"/>
            <a:endParaRPr lang="en-GB" sz="1400" b="1" dirty="0"/>
          </a:p>
        </p:txBody>
      </p:sp>
      <p:sp>
        <p:nvSpPr>
          <p:cNvPr id="4" name="Title 1">
            <a:extLst>
              <a:ext uri="{FF2B5EF4-FFF2-40B4-BE49-F238E27FC236}">
                <a16:creationId xmlns:a16="http://schemas.microsoft.com/office/drawing/2014/main" id="{D2C1ACB5-165C-0DBF-D4AE-C22B83E2934A}"/>
              </a:ext>
            </a:extLst>
          </p:cNvPr>
          <p:cNvSpPr txBox="1">
            <a:spLocks/>
          </p:cNvSpPr>
          <p:nvPr/>
        </p:nvSpPr>
        <p:spPr>
          <a:xfrm>
            <a:off x="0" y="295775"/>
            <a:ext cx="12191997" cy="861648"/>
          </a:xfrm>
          <a:prstGeom prst="rect">
            <a:avLst/>
          </a:prstGeom>
        </p:spPr>
        <p:txBody>
          <a:bodyPr/>
          <a:lstStyle>
            <a:lvl1pPr algn="l" defTabSz="914400" rtl="0" eaLnBrk="1" latinLnBrk="0" hangingPunct="1">
              <a:lnSpc>
                <a:spcPct val="90000"/>
              </a:lnSpc>
              <a:spcBef>
                <a:spcPct val="0"/>
              </a:spcBef>
              <a:buNone/>
              <a:defRPr sz="4400" b="1" i="1" kern="1200">
                <a:solidFill>
                  <a:srgbClr val="053C1E"/>
                </a:solidFill>
                <a:latin typeface="Arial" panose="020B0604020202020204" pitchFamily="34" charset="0"/>
                <a:ea typeface="+mj-ea"/>
                <a:cs typeface="Arial" panose="020B0604020202020204" pitchFamily="34" charset="0"/>
              </a:defRPr>
            </a:lvl1pPr>
          </a:lstStyle>
          <a:p>
            <a:pPr algn="ctr"/>
            <a:r>
              <a:rPr lang="en-GB" sz="3200" b="1" dirty="0"/>
              <a:t>T7 – CENTREFIRE RIFLE .338 INCH</a:t>
            </a:r>
          </a:p>
          <a:p>
            <a:pPr algn="ctr"/>
            <a:r>
              <a:rPr lang="en-GB" sz="3200" b="1" dirty="0"/>
              <a:t>– Single line of fire (</a:t>
            </a:r>
            <a:r>
              <a:rPr lang="en-GB" sz="3200" b="1" dirty="0" err="1"/>
              <a:t>Cof</a:t>
            </a:r>
            <a:r>
              <a:rPr lang="en-GB" sz="3200" dirty="0" err="1"/>
              <a:t>F</a:t>
            </a:r>
            <a:r>
              <a:rPr lang="en-GB" sz="3200" dirty="0"/>
              <a:t> 20 mils)</a:t>
            </a:r>
            <a:endParaRPr lang="en-GB" sz="3200" b="1" dirty="0"/>
          </a:p>
          <a:p>
            <a:pPr algn="ctr"/>
            <a:endParaRPr lang="en-GB" sz="3200" b="1" dirty="0"/>
          </a:p>
        </p:txBody>
      </p:sp>
      <p:grpSp>
        <p:nvGrpSpPr>
          <p:cNvPr id="209" name="Group 208">
            <a:extLst>
              <a:ext uri="{FF2B5EF4-FFF2-40B4-BE49-F238E27FC236}">
                <a16:creationId xmlns:a16="http://schemas.microsoft.com/office/drawing/2014/main" id="{BF451106-B2E1-3137-5464-5C67DD8661FE}"/>
              </a:ext>
            </a:extLst>
          </p:cNvPr>
          <p:cNvGrpSpPr>
            <a:grpSpLocks noChangeAspect="1"/>
          </p:cNvGrpSpPr>
          <p:nvPr/>
        </p:nvGrpSpPr>
        <p:grpSpPr>
          <a:xfrm>
            <a:off x="913191" y="775167"/>
            <a:ext cx="3263522" cy="4715549"/>
            <a:chOff x="913191" y="775167"/>
            <a:chExt cx="3263522" cy="4715549"/>
          </a:xfrm>
        </p:grpSpPr>
        <p:grpSp>
          <p:nvGrpSpPr>
            <p:cNvPr id="3" name="Group 2">
              <a:extLst>
                <a:ext uri="{FF2B5EF4-FFF2-40B4-BE49-F238E27FC236}">
                  <a16:creationId xmlns:a16="http://schemas.microsoft.com/office/drawing/2014/main" id="{4E7F438A-8A41-C36E-7BD4-F4AC89D31D99}"/>
                </a:ext>
              </a:extLst>
            </p:cNvPr>
            <p:cNvGrpSpPr/>
            <p:nvPr/>
          </p:nvGrpSpPr>
          <p:grpSpPr>
            <a:xfrm>
              <a:off x="1962150" y="775167"/>
              <a:ext cx="2214563" cy="4660667"/>
              <a:chOff x="7539500" y="-420910"/>
              <a:chExt cx="3138841" cy="6605861"/>
            </a:xfrm>
          </p:grpSpPr>
          <p:cxnSp>
            <p:nvCxnSpPr>
              <p:cNvPr id="27" name="Straight Connector 26">
                <a:extLst>
                  <a:ext uri="{FF2B5EF4-FFF2-40B4-BE49-F238E27FC236}">
                    <a16:creationId xmlns:a16="http://schemas.microsoft.com/office/drawing/2014/main" id="{ACA9296D-5EEF-8924-3169-D9B498EE1763}"/>
                  </a:ext>
                </a:extLst>
              </p:cNvPr>
              <p:cNvCxnSpPr/>
              <p:nvPr/>
            </p:nvCxnSpPr>
            <p:spPr>
              <a:xfrm flipV="1">
                <a:off x="9111414" y="-420910"/>
                <a:ext cx="0" cy="6605861"/>
              </a:xfrm>
              <a:prstGeom prst="line">
                <a:avLst/>
              </a:prstGeom>
              <a:ln>
                <a:solidFill>
                  <a:srgbClr val="FF0000"/>
                </a:solidFill>
                <a:tailEnd type="triangle"/>
              </a:ln>
            </p:spPr>
            <p:style>
              <a:lnRef idx="3">
                <a:schemeClr val="dk1"/>
              </a:lnRef>
              <a:fillRef idx="0">
                <a:schemeClr val="dk1"/>
              </a:fillRef>
              <a:effectRef idx="2">
                <a:schemeClr val="dk1"/>
              </a:effectRef>
              <a:fontRef idx="minor">
                <a:schemeClr val="tx1"/>
              </a:fontRef>
            </p:style>
          </p:cxnSp>
          <p:cxnSp>
            <p:nvCxnSpPr>
              <p:cNvPr id="226" name="Straight Connector 225">
                <a:extLst>
                  <a:ext uri="{FF2B5EF4-FFF2-40B4-BE49-F238E27FC236}">
                    <a16:creationId xmlns:a16="http://schemas.microsoft.com/office/drawing/2014/main" id="{3AA6A1F4-BE0A-6926-D918-B8820870D6B9}"/>
                  </a:ext>
                </a:extLst>
              </p:cNvPr>
              <p:cNvCxnSpPr>
                <a:cxnSpLocks/>
              </p:cNvCxnSpPr>
              <p:nvPr/>
            </p:nvCxnSpPr>
            <p:spPr>
              <a:xfrm flipH="1" flipV="1">
                <a:off x="7581932" y="3673802"/>
                <a:ext cx="1522842" cy="2499503"/>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7" name="Straight Connector 226">
                <a:extLst>
                  <a:ext uri="{FF2B5EF4-FFF2-40B4-BE49-F238E27FC236}">
                    <a16:creationId xmlns:a16="http://schemas.microsoft.com/office/drawing/2014/main" id="{32F63A67-615B-BA4F-2F56-7B79AC6A8AE2}"/>
                  </a:ext>
                </a:extLst>
              </p:cNvPr>
              <p:cNvCxnSpPr>
                <a:cxnSpLocks/>
              </p:cNvCxnSpPr>
              <p:nvPr/>
            </p:nvCxnSpPr>
            <p:spPr>
              <a:xfrm flipH="1" flipV="1">
                <a:off x="8982641" y="265954"/>
                <a:ext cx="123627" cy="5914693"/>
              </a:xfrm>
              <a:prstGeom prst="line">
                <a:avLst/>
              </a:prstGeom>
              <a:ln w="1270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228" name="Straight Connector 227">
                <a:extLst>
                  <a:ext uri="{FF2B5EF4-FFF2-40B4-BE49-F238E27FC236}">
                    <a16:creationId xmlns:a16="http://schemas.microsoft.com/office/drawing/2014/main" id="{10DD3597-C786-0EF0-AF0C-21F59A8F62EE}"/>
                  </a:ext>
                </a:extLst>
              </p:cNvPr>
              <p:cNvCxnSpPr>
                <a:cxnSpLocks/>
              </p:cNvCxnSpPr>
              <p:nvPr/>
            </p:nvCxnSpPr>
            <p:spPr>
              <a:xfrm flipV="1">
                <a:off x="9119278" y="279676"/>
                <a:ext cx="110614" cy="5884108"/>
              </a:xfrm>
              <a:prstGeom prst="line">
                <a:avLst/>
              </a:prstGeom>
              <a:ln w="1270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229" name="Straight Connector 228">
                <a:extLst>
                  <a:ext uri="{FF2B5EF4-FFF2-40B4-BE49-F238E27FC236}">
                    <a16:creationId xmlns:a16="http://schemas.microsoft.com/office/drawing/2014/main" id="{65C8C6A8-50E8-3679-73EC-61C8E93B8C34}"/>
                  </a:ext>
                </a:extLst>
              </p:cNvPr>
              <p:cNvCxnSpPr>
                <a:cxnSpLocks/>
              </p:cNvCxnSpPr>
              <p:nvPr/>
            </p:nvCxnSpPr>
            <p:spPr>
              <a:xfrm>
                <a:off x="9229892" y="270584"/>
                <a:ext cx="1448449" cy="1449907"/>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0" name="Straight Connector 229">
                <a:extLst>
                  <a:ext uri="{FF2B5EF4-FFF2-40B4-BE49-F238E27FC236}">
                    <a16:creationId xmlns:a16="http://schemas.microsoft.com/office/drawing/2014/main" id="{5098BACB-B5A6-6ABA-DAFA-F3009C20D726}"/>
                  </a:ext>
                </a:extLst>
              </p:cNvPr>
              <p:cNvCxnSpPr>
                <a:cxnSpLocks/>
              </p:cNvCxnSpPr>
              <p:nvPr/>
            </p:nvCxnSpPr>
            <p:spPr>
              <a:xfrm flipH="1">
                <a:off x="7539500" y="273050"/>
                <a:ext cx="1439399" cy="144744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1" name="Straight Connector 230">
                <a:extLst>
                  <a:ext uri="{FF2B5EF4-FFF2-40B4-BE49-F238E27FC236}">
                    <a16:creationId xmlns:a16="http://schemas.microsoft.com/office/drawing/2014/main" id="{9F4FD2D1-54BE-2EB0-BCA5-56452B25CE0B}"/>
                  </a:ext>
                </a:extLst>
              </p:cNvPr>
              <p:cNvCxnSpPr/>
              <p:nvPr/>
            </p:nvCxnSpPr>
            <p:spPr>
              <a:xfrm flipH="1">
                <a:off x="8983680" y="270584"/>
                <a:ext cx="244814"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2" name="Straight Connector 231">
                <a:extLst>
                  <a:ext uri="{FF2B5EF4-FFF2-40B4-BE49-F238E27FC236}">
                    <a16:creationId xmlns:a16="http://schemas.microsoft.com/office/drawing/2014/main" id="{DF1AB588-B8B6-707B-B33B-B194C1E655E2}"/>
                  </a:ext>
                </a:extLst>
              </p:cNvPr>
              <p:cNvCxnSpPr>
                <a:cxnSpLocks/>
              </p:cNvCxnSpPr>
              <p:nvPr/>
            </p:nvCxnSpPr>
            <p:spPr>
              <a:xfrm>
                <a:off x="7553000" y="1706990"/>
                <a:ext cx="28930" cy="1966813"/>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3" name="Straight Connector 232">
                <a:extLst>
                  <a:ext uri="{FF2B5EF4-FFF2-40B4-BE49-F238E27FC236}">
                    <a16:creationId xmlns:a16="http://schemas.microsoft.com/office/drawing/2014/main" id="{9C6415A6-7AD4-23EE-AFFB-F22018A9BB99}"/>
                  </a:ext>
                </a:extLst>
              </p:cNvPr>
              <p:cNvCxnSpPr>
                <a:cxnSpLocks/>
              </p:cNvCxnSpPr>
              <p:nvPr/>
            </p:nvCxnSpPr>
            <p:spPr>
              <a:xfrm flipH="1">
                <a:off x="10636875" y="1706990"/>
                <a:ext cx="34715" cy="1952928"/>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4" name="Straight Connector 233">
                <a:extLst>
                  <a:ext uri="{FF2B5EF4-FFF2-40B4-BE49-F238E27FC236}">
                    <a16:creationId xmlns:a16="http://schemas.microsoft.com/office/drawing/2014/main" id="{7517DE8F-2882-3B7B-0B5E-0085FC2FA248}"/>
                  </a:ext>
                </a:extLst>
              </p:cNvPr>
              <p:cNvCxnSpPr>
                <a:cxnSpLocks/>
              </p:cNvCxnSpPr>
              <p:nvPr/>
            </p:nvCxnSpPr>
            <p:spPr>
              <a:xfrm flipH="1">
                <a:off x="9109402" y="3664545"/>
                <a:ext cx="1522847" cy="2518018"/>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2" name="Group 1">
              <a:extLst>
                <a:ext uri="{FF2B5EF4-FFF2-40B4-BE49-F238E27FC236}">
                  <a16:creationId xmlns:a16="http://schemas.microsoft.com/office/drawing/2014/main" id="{F64B965E-D71B-536E-5334-057EBDA47214}"/>
                </a:ext>
              </a:extLst>
            </p:cNvPr>
            <p:cNvGrpSpPr>
              <a:grpSpLocks noChangeAspect="1"/>
            </p:cNvGrpSpPr>
            <p:nvPr/>
          </p:nvGrpSpPr>
          <p:grpSpPr>
            <a:xfrm>
              <a:off x="913191" y="4342391"/>
              <a:ext cx="1148010" cy="1148325"/>
              <a:chOff x="4161754" y="1820602"/>
              <a:chExt cx="3893326" cy="3894398"/>
            </a:xfrm>
          </p:grpSpPr>
          <p:sp>
            <p:nvSpPr>
              <p:cNvPr id="5" name="Rectangle 4">
                <a:extLst>
                  <a:ext uri="{FF2B5EF4-FFF2-40B4-BE49-F238E27FC236}">
                    <a16:creationId xmlns:a16="http://schemas.microsoft.com/office/drawing/2014/main" id="{0B52FEFC-D420-E96B-C0D5-1D2729715438}"/>
                  </a:ext>
                </a:extLst>
              </p:cNvPr>
              <p:cNvSpPr/>
              <p:nvPr/>
            </p:nvSpPr>
            <p:spPr>
              <a:xfrm>
                <a:off x="4168880" y="1828800"/>
                <a:ext cx="3886200" cy="3886200"/>
              </a:xfrm>
              <a:prstGeom prst="rect">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6" name="Group 5">
                <a:extLst>
                  <a:ext uri="{FF2B5EF4-FFF2-40B4-BE49-F238E27FC236}">
                    <a16:creationId xmlns:a16="http://schemas.microsoft.com/office/drawing/2014/main" id="{BAC1C5EB-8DCC-AA7B-1D28-377D972AA891}"/>
                  </a:ext>
                </a:extLst>
              </p:cNvPr>
              <p:cNvGrpSpPr/>
              <p:nvPr/>
            </p:nvGrpSpPr>
            <p:grpSpPr>
              <a:xfrm>
                <a:off x="4161754" y="1836174"/>
                <a:ext cx="1247837" cy="3873500"/>
                <a:chOff x="4427220" y="1828800"/>
                <a:chExt cx="1181100" cy="3873500"/>
              </a:xfrm>
            </p:grpSpPr>
            <p:cxnSp>
              <p:nvCxnSpPr>
                <p:cNvPr id="48" name="Straight Connector 47">
                  <a:extLst>
                    <a:ext uri="{FF2B5EF4-FFF2-40B4-BE49-F238E27FC236}">
                      <a16:creationId xmlns:a16="http://schemas.microsoft.com/office/drawing/2014/main" id="{8FA500C5-6E7F-85CD-E900-E2A8B282345C}"/>
                    </a:ext>
                  </a:extLst>
                </p:cNvPr>
                <p:cNvCxnSpPr>
                  <a:cxnSpLocks/>
                </p:cNvCxnSpPr>
                <p:nvPr/>
              </p:nvCxnSpPr>
              <p:spPr>
                <a:xfrm>
                  <a:off x="4427220" y="18288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0B13EC43-3D68-DEA0-4BD7-029E8E739768}"/>
                    </a:ext>
                  </a:extLst>
                </p:cNvPr>
                <p:cNvCxnSpPr>
                  <a:cxnSpLocks/>
                </p:cNvCxnSpPr>
                <p:nvPr/>
              </p:nvCxnSpPr>
              <p:spPr>
                <a:xfrm>
                  <a:off x="4427220" y="57023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F940E46E-3326-84FF-9FB8-B19969D2A8E8}"/>
                    </a:ext>
                  </a:extLst>
                </p:cNvPr>
                <p:cNvCxnSpPr>
                  <a:cxnSpLocks/>
                </p:cNvCxnSpPr>
                <p:nvPr/>
              </p:nvCxnSpPr>
              <p:spPr>
                <a:xfrm>
                  <a:off x="4427220" y="221615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3544EE13-EDD7-49DC-1584-D817ED34CC76}"/>
                    </a:ext>
                  </a:extLst>
                </p:cNvPr>
                <p:cNvCxnSpPr>
                  <a:cxnSpLocks/>
                </p:cNvCxnSpPr>
                <p:nvPr/>
              </p:nvCxnSpPr>
              <p:spPr>
                <a:xfrm>
                  <a:off x="4427220" y="26035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EBD3212A-817A-1AF6-1068-ABCB5B64307A}"/>
                    </a:ext>
                  </a:extLst>
                </p:cNvPr>
                <p:cNvCxnSpPr>
                  <a:cxnSpLocks/>
                </p:cNvCxnSpPr>
                <p:nvPr/>
              </p:nvCxnSpPr>
              <p:spPr>
                <a:xfrm>
                  <a:off x="4427220" y="299085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768B6E31-DBD8-ED49-1B9A-C1651142FE42}"/>
                    </a:ext>
                  </a:extLst>
                </p:cNvPr>
                <p:cNvCxnSpPr>
                  <a:cxnSpLocks/>
                </p:cNvCxnSpPr>
                <p:nvPr/>
              </p:nvCxnSpPr>
              <p:spPr>
                <a:xfrm>
                  <a:off x="4427220" y="33782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EEE05F8F-1F19-B998-66D2-133FE4989539}"/>
                    </a:ext>
                  </a:extLst>
                </p:cNvPr>
                <p:cNvCxnSpPr>
                  <a:cxnSpLocks/>
                </p:cNvCxnSpPr>
                <p:nvPr/>
              </p:nvCxnSpPr>
              <p:spPr>
                <a:xfrm>
                  <a:off x="4427220" y="3765550"/>
                  <a:ext cx="1181100" cy="0"/>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9B1AFBE8-B9C2-9217-7990-71003061572E}"/>
                    </a:ext>
                  </a:extLst>
                </p:cNvPr>
                <p:cNvCxnSpPr>
                  <a:cxnSpLocks/>
                </p:cNvCxnSpPr>
                <p:nvPr/>
              </p:nvCxnSpPr>
              <p:spPr>
                <a:xfrm>
                  <a:off x="4427220" y="41529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29CFF23F-FB05-D6E2-0430-1AC16ADBFA18}"/>
                    </a:ext>
                  </a:extLst>
                </p:cNvPr>
                <p:cNvCxnSpPr>
                  <a:cxnSpLocks/>
                </p:cNvCxnSpPr>
                <p:nvPr/>
              </p:nvCxnSpPr>
              <p:spPr>
                <a:xfrm>
                  <a:off x="4427220" y="454025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7DBF5FB8-EC8E-86C4-2458-966E8C690EA9}"/>
                    </a:ext>
                  </a:extLst>
                </p:cNvPr>
                <p:cNvCxnSpPr>
                  <a:cxnSpLocks/>
                </p:cNvCxnSpPr>
                <p:nvPr/>
              </p:nvCxnSpPr>
              <p:spPr>
                <a:xfrm>
                  <a:off x="4427220" y="49276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4389FCC6-691C-91AA-E4D9-CB7BE4F3EC14}"/>
                    </a:ext>
                  </a:extLst>
                </p:cNvPr>
                <p:cNvCxnSpPr>
                  <a:cxnSpLocks/>
                </p:cNvCxnSpPr>
                <p:nvPr/>
              </p:nvCxnSpPr>
              <p:spPr>
                <a:xfrm>
                  <a:off x="4427220" y="5314950"/>
                  <a:ext cx="749300" cy="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7" name="Group 6">
                <a:extLst>
                  <a:ext uri="{FF2B5EF4-FFF2-40B4-BE49-F238E27FC236}">
                    <a16:creationId xmlns:a16="http://schemas.microsoft.com/office/drawing/2014/main" id="{FC72E0A2-AD76-6466-0227-418C3742224A}"/>
                  </a:ext>
                </a:extLst>
              </p:cNvPr>
              <p:cNvGrpSpPr/>
              <p:nvPr/>
            </p:nvGrpSpPr>
            <p:grpSpPr>
              <a:xfrm flipH="1">
                <a:off x="6804896" y="1836420"/>
                <a:ext cx="1247837" cy="3873500"/>
                <a:chOff x="4427220" y="1828800"/>
                <a:chExt cx="1181100" cy="3873500"/>
              </a:xfrm>
            </p:grpSpPr>
            <p:cxnSp>
              <p:nvCxnSpPr>
                <p:cNvPr id="225" name="Straight Connector 224">
                  <a:extLst>
                    <a:ext uri="{FF2B5EF4-FFF2-40B4-BE49-F238E27FC236}">
                      <a16:creationId xmlns:a16="http://schemas.microsoft.com/office/drawing/2014/main" id="{C90DC3B5-F3B7-1AF5-6FD4-D7C029077E9D}"/>
                    </a:ext>
                  </a:extLst>
                </p:cNvPr>
                <p:cNvCxnSpPr>
                  <a:cxnSpLocks/>
                </p:cNvCxnSpPr>
                <p:nvPr/>
              </p:nvCxnSpPr>
              <p:spPr>
                <a:xfrm>
                  <a:off x="4427220" y="18288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F686D6AA-C834-5CB7-B9A0-E5760F022395}"/>
                    </a:ext>
                  </a:extLst>
                </p:cNvPr>
                <p:cNvCxnSpPr>
                  <a:cxnSpLocks/>
                </p:cNvCxnSpPr>
                <p:nvPr/>
              </p:nvCxnSpPr>
              <p:spPr>
                <a:xfrm>
                  <a:off x="4427220" y="57023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D8A0EE6C-EF8C-A2A6-6839-9267797C2ED9}"/>
                    </a:ext>
                  </a:extLst>
                </p:cNvPr>
                <p:cNvCxnSpPr>
                  <a:cxnSpLocks/>
                </p:cNvCxnSpPr>
                <p:nvPr/>
              </p:nvCxnSpPr>
              <p:spPr>
                <a:xfrm>
                  <a:off x="4427220" y="221615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35FCE017-4A31-6A91-2A1E-E0EDD4068145}"/>
                    </a:ext>
                  </a:extLst>
                </p:cNvPr>
                <p:cNvCxnSpPr>
                  <a:cxnSpLocks/>
                </p:cNvCxnSpPr>
                <p:nvPr/>
              </p:nvCxnSpPr>
              <p:spPr>
                <a:xfrm>
                  <a:off x="4427220" y="26035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52DD4E4B-B3C6-8BC0-77DE-005747AABA8F}"/>
                    </a:ext>
                  </a:extLst>
                </p:cNvPr>
                <p:cNvCxnSpPr>
                  <a:cxnSpLocks/>
                </p:cNvCxnSpPr>
                <p:nvPr/>
              </p:nvCxnSpPr>
              <p:spPr>
                <a:xfrm>
                  <a:off x="4427220" y="299085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BE8008A7-14EC-CBF6-DBD0-B1D7F18E9373}"/>
                    </a:ext>
                  </a:extLst>
                </p:cNvPr>
                <p:cNvCxnSpPr>
                  <a:cxnSpLocks/>
                </p:cNvCxnSpPr>
                <p:nvPr/>
              </p:nvCxnSpPr>
              <p:spPr>
                <a:xfrm>
                  <a:off x="4427220" y="33782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3A9E3945-ED6C-4D72-5651-CAA92C2F03CA}"/>
                    </a:ext>
                  </a:extLst>
                </p:cNvPr>
                <p:cNvCxnSpPr>
                  <a:cxnSpLocks/>
                </p:cNvCxnSpPr>
                <p:nvPr/>
              </p:nvCxnSpPr>
              <p:spPr>
                <a:xfrm>
                  <a:off x="4427220" y="3765550"/>
                  <a:ext cx="1181100" cy="0"/>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F4A4CAC2-EC9B-606E-CF99-66A443B236B5}"/>
                    </a:ext>
                  </a:extLst>
                </p:cNvPr>
                <p:cNvCxnSpPr>
                  <a:cxnSpLocks/>
                </p:cNvCxnSpPr>
                <p:nvPr/>
              </p:nvCxnSpPr>
              <p:spPr>
                <a:xfrm>
                  <a:off x="4427220" y="41529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441E11CE-D716-2B02-8AED-8183F672EDB2}"/>
                    </a:ext>
                  </a:extLst>
                </p:cNvPr>
                <p:cNvCxnSpPr>
                  <a:cxnSpLocks/>
                </p:cNvCxnSpPr>
                <p:nvPr/>
              </p:nvCxnSpPr>
              <p:spPr>
                <a:xfrm>
                  <a:off x="4427220" y="454025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526C6C9B-AD7C-1DDF-67F7-D5C7FB96608D}"/>
                    </a:ext>
                  </a:extLst>
                </p:cNvPr>
                <p:cNvCxnSpPr>
                  <a:cxnSpLocks/>
                </p:cNvCxnSpPr>
                <p:nvPr/>
              </p:nvCxnSpPr>
              <p:spPr>
                <a:xfrm>
                  <a:off x="4427220" y="49276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5BEB7BE2-0089-3B36-87A9-BD1DB4630702}"/>
                    </a:ext>
                  </a:extLst>
                </p:cNvPr>
                <p:cNvCxnSpPr>
                  <a:cxnSpLocks/>
                </p:cNvCxnSpPr>
                <p:nvPr/>
              </p:nvCxnSpPr>
              <p:spPr>
                <a:xfrm>
                  <a:off x="4427220" y="5314950"/>
                  <a:ext cx="749300" cy="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8" name="Group 7">
                <a:extLst>
                  <a:ext uri="{FF2B5EF4-FFF2-40B4-BE49-F238E27FC236}">
                    <a16:creationId xmlns:a16="http://schemas.microsoft.com/office/drawing/2014/main" id="{053DA72D-C04B-8390-C973-83D8F1D35608}"/>
                  </a:ext>
                </a:extLst>
              </p:cNvPr>
              <p:cNvGrpSpPr/>
              <p:nvPr/>
            </p:nvGrpSpPr>
            <p:grpSpPr>
              <a:xfrm rot="5400000">
                <a:off x="5484729" y="506554"/>
                <a:ext cx="1245403" cy="3873500"/>
                <a:chOff x="4427220" y="1828800"/>
                <a:chExt cx="1181100" cy="3873500"/>
              </a:xfrm>
            </p:grpSpPr>
            <p:cxnSp>
              <p:nvCxnSpPr>
                <p:cNvPr id="21" name="Straight Connector 20">
                  <a:extLst>
                    <a:ext uri="{FF2B5EF4-FFF2-40B4-BE49-F238E27FC236}">
                      <a16:creationId xmlns:a16="http://schemas.microsoft.com/office/drawing/2014/main" id="{227F0713-FFE3-4104-AC89-206AA803718E}"/>
                    </a:ext>
                  </a:extLst>
                </p:cNvPr>
                <p:cNvCxnSpPr>
                  <a:cxnSpLocks/>
                </p:cNvCxnSpPr>
                <p:nvPr/>
              </p:nvCxnSpPr>
              <p:spPr>
                <a:xfrm>
                  <a:off x="4427220" y="18288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C58B6795-506F-3D2B-79AB-2292E0AD2C57}"/>
                    </a:ext>
                  </a:extLst>
                </p:cNvPr>
                <p:cNvCxnSpPr>
                  <a:cxnSpLocks/>
                </p:cNvCxnSpPr>
                <p:nvPr/>
              </p:nvCxnSpPr>
              <p:spPr>
                <a:xfrm>
                  <a:off x="4427220" y="57023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691EFF5D-FE6A-861D-722B-22F91FA598B7}"/>
                    </a:ext>
                  </a:extLst>
                </p:cNvPr>
                <p:cNvCxnSpPr>
                  <a:cxnSpLocks/>
                </p:cNvCxnSpPr>
                <p:nvPr/>
              </p:nvCxnSpPr>
              <p:spPr>
                <a:xfrm>
                  <a:off x="4427220" y="221615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A0219761-2CE4-99CE-91D7-C987F44BD602}"/>
                    </a:ext>
                  </a:extLst>
                </p:cNvPr>
                <p:cNvCxnSpPr>
                  <a:cxnSpLocks/>
                </p:cNvCxnSpPr>
                <p:nvPr/>
              </p:nvCxnSpPr>
              <p:spPr>
                <a:xfrm>
                  <a:off x="4427220" y="26035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3E971E9-6A16-C2E1-0FFE-6046744CF8C8}"/>
                    </a:ext>
                  </a:extLst>
                </p:cNvPr>
                <p:cNvCxnSpPr>
                  <a:cxnSpLocks/>
                </p:cNvCxnSpPr>
                <p:nvPr/>
              </p:nvCxnSpPr>
              <p:spPr>
                <a:xfrm>
                  <a:off x="4427220" y="299085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8DFBCC3D-8043-F1F1-9CD9-12448EEA80ED}"/>
                    </a:ext>
                  </a:extLst>
                </p:cNvPr>
                <p:cNvCxnSpPr>
                  <a:cxnSpLocks/>
                </p:cNvCxnSpPr>
                <p:nvPr/>
              </p:nvCxnSpPr>
              <p:spPr>
                <a:xfrm>
                  <a:off x="4427220" y="33782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31757908-C153-E2A2-55B4-6859EEF356DD}"/>
                    </a:ext>
                  </a:extLst>
                </p:cNvPr>
                <p:cNvCxnSpPr>
                  <a:cxnSpLocks/>
                </p:cNvCxnSpPr>
                <p:nvPr/>
              </p:nvCxnSpPr>
              <p:spPr>
                <a:xfrm>
                  <a:off x="4427220" y="3765550"/>
                  <a:ext cx="1181100" cy="0"/>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BCB8C32-615E-C91C-DB45-1F6BAC7FA884}"/>
                    </a:ext>
                  </a:extLst>
                </p:cNvPr>
                <p:cNvCxnSpPr>
                  <a:cxnSpLocks/>
                </p:cNvCxnSpPr>
                <p:nvPr/>
              </p:nvCxnSpPr>
              <p:spPr>
                <a:xfrm>
                  <a:off x="4427220" y="41529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613D2472-5880-509B-4A57-0E6468C0BD8B}"/>
                    </a:ext>
                  </a:extLst>
                </p:cNvPr>
                <p:cNvCxnSpPr>
                  <a:cxnSpLocks/>
                </p:cNvCxnSpPr>
                <p:nvPr/>
              </p:nvCxnSpPr>
              <p:spPr>
                <a:xfrm>
                  <a:off x="4427220" y="454025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FE7876C4-81F0-EA87-9089-4A328AB0F870}"/>
                    </a:ext>
                  </a:extLst>
                </p:cNvPr>
                <p:cNvCxnSpPr>
                  <a:cxnSpLocks/>
                </p:cNvCxnSpPr>
                <p:nvPr/>
              </p:nvCxnSpPr>
              <p:spPr>
                <a:xfrm>
                  <a:off x="4427220" y="49276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4" name="Straight Connector 223">
                  <a:extLst>
                    <a:ext uri="{FF2B5EF4-FFF2-40B4-BE49-F238E27FC236}">
                      <a16:creationId xmlns:a16="http://schemas.microsoft.com/office/drawing/2014/main" id="{4F9D5C47-34B5-10ED-67C3-F4DD9AB9E7D8}"/>
                    </a:ext>
                  </a:extLst>
                </p:cNvPr>
                <p:cNvCxnSpPr>
                  <a:cxnSpLocks/>
                </p:cNvCxnSpPr>
                <p:nvPr/>
              </p:nvCxnSpPr>
              <p:spPr>
                <a:xfrm>
                  <a:off x="4427220" y="5314950"/>
                  <a:ext cx="749300" cy="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9" name="Group 8">
                <a:extLst>
                  <a:ext uri="{FF2B5EF4-FFF2-40B4-BE49-F238E27FC236}">
                    <a16:creationId xmlns:a16="http://schemas.microsoft.com/office/drawing/2014/main" id="{E29B031F-2273-75D0-14E0-A1614C58625A}"/>
                  </a:ext>
                </a:extLst>
              </p:cNvPr>
              <p:cNvGrpSpPr/>
              <p:nvPr/>
            </p:nvGrpSpPr>
            <p:grpSpPr>
              <a:xfrm rot="5400000" flipH="1">
                <a:off x="5484474" y="3153186"/>
                <a:ext cx="1245421" cy="3873500"/>
                <a:chOff x="4427220" y="1828800"/>
                <a:chExt cx="1181100" cy="3873500"/>
              </a:xfrm>
            </p:grpSpPr>
            <p:cxnSp>
              <p:nvCxnSpPr>
                <p:cNvPr id="10" name="Straight Connector 9">
                  <a:extLst>
                    <a:ext uri="{FF2B5EF4-FFF2-40B4-BE49-F238E27FC236}">
                      <a16:creationId xmlns:a16="http://schemas.microsoft.com/office/drawing/2014/main" id="{83D540E1-020E-99BF-90F6-AA92577D6290}"/>
                    </a:ext>
                  </a:extLst>
                </p:cNvPr>
                <p:cNvCxnSpPr>
                  <a:cxnSpLocks/>
                </p:cNvCxnSpPr>
                <p:nvPr/>
              </p:nvCxnSpPr>
              <p:spPr>
                <a:xfrm>
                  <a:off x="4427220" y="18288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28EE5792-F58E-CC66-1AEB-B43F05DEFB3E}"/>
                    </a:ext>
                  </a:extLst>
                </p:cNvPr>
                <p:cNvCxnSpPr>
                  <a:cxnSpLocks/>
                </p:cNvCxnSpPr>
                <p:nvPr/>
              </p:nvCxnSpPr>
              <p:spPr>
                <a:xfrm>
                  <a:off x="4427220" y="57023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357C5C67-5B2F-1B13-DDE3-C5AB2353265D}"/>
                    </a:ext>
                  </a:extLst>
                </p:cNvPr>
                <p:cNvCxnSpPr>
                  <a:cxnSpLocks/>
                </p:cNvCxnSpPr>
                <p:nvPr/>
              </p:nvCxnSpPr>
              <p:spPr>
                <a:xfrm>
                  <a:off x="4427220" y="221615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B4A7F1AD-D53E-2468-7876-DC88583865D7}"/>
                    </a:ext>
                  </a:extLst>
                </p:cNvPr>
                <p:cNvCxnSpPr>
                  <a:cxnSpLocks/>
                </p:cNvCxnSpPr>
                <p:nvPr/>
              </p:nvCxnSpPr>
              <p:spPr>
                <a:xfrm>
                  <a:off x="4427220" y="26035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35AFB4CD-00BC-AFB7-41F7-A90848A121DC}"/>
                    </a:ext>
                  </a:extLst>
                </p:cNvPr>
                <p:cNvCxnSpPr>
                  <a:cxnSpLocks/>
                </p:cNvCxnSpPr>
                <p:nvPr/>
              </p:nvCxnSpPr>
              <p:spPr>
                <a:xfrm>
                  <a:off x="4427220" y="299085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026757FB-A5DA-816F-14B1-69275BB86EC5}"/>
                    </a:ext>
                  </a:extLst>
                </p:cNvPr>
                <p:cNvCxnSpPr>
                  <a:cxnSpLocks/>
                </p:cNvCxnSpPr>
                <p:nvPr/>
              </p:nvCxnSpPr>
              <p:spPr>
                <a:xfrm>
                  <a:off x="4427220" y="33782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AF07D3EA-9AC5-7BDD-1E8B-20DCF9ABC966}"/>
                    </a:ext>
                  </a:extLst>
                </p:cNvPr>
                <p:cNvCxnSpPr>
                  <a:cxnSpLocks/>
                </p:cNvCxnSpPr>
                <p:nvPr/>
              </p:nvCxnSpPr>
              <p:spPr>
                <a:xfrm>
                  <a:off x="4427220" y="3765550"/>
                  <a:ext cx="1181100" cy="0"/>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0206B7A0-1A2F-FC0D-C4D8-907C655837E2}"/>
                    </a:ext>
                  </a:extLst>
                </p:cNvPr>
                <p:cNvCxnSpPr>
                  <a:cxnSpLocks/>
                </p:cNvCxnSpPr>
                <p:nvPr/>
              </p:nvCxnSpPr>
              <p:spPr>
                <a:xfrm>
                  <a:off x="4427220" y="41529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5497016-A850-F0B9-C3D3-1683CB2049DF}"/>
                    </a:ext>
                  </a:extLst>
                </p:cNvPr>
                <p:cNvCxnSpPr>
                  <a:cxnSpLocks/>
                </p:cNvCxnSpPr>
                <p:nvPr/>
              </p:nvCxnSpPr>
              <p:spPr>
                <a:xfrm>
                  <a:off x="4427220" y="454025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7F50D184-B26E-AFBF-0C3C-4DE30D9472F8}"/>
                    </a:ext>
                  </a:extLst>
                </p:cNvPr>
                <p:cNvCxnSpPr>
                  <a:cxnSpLocks/>
                </p:cNvCxnSpPr>
                <p:nvPr/>
              </p:nvCxnSpPr>
              <p:spPr>
                <a:xfrm>
                  <a:off x="4427220" y="49276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73FCA610-635C-DF99-6CB1-1F0C4F552AF1}"/>
                    </a:ext>
                  </a:extLst>
                </p:cNvPr>
                <p:cNvCxnSpPr>
                  <a:cxnSpLocks/>
                </p:cNvCxnSpPr>
                <p:nvPr/>
              </p:nvCxnSpPr>
              <p:spPr>
                <a:xfrm>
                  <a:off x="4427220" y="5314950"/>
                  <a:ext cx="749300" cy="0"/>
                </a:xfrm>
                <a:prstGeom prst="line">
                  <a:avLst/>
                </a:prstGeom>
              </p:spPr>
              <p:style>
                <a:lnRef idx="1">
                  <a:schemeClr val="accent1"/>
                </a:lnRef>
                <a:fillRef idx="0">
                  <a:schemeClr val="accent1"/>
                </a:fillRef>
                <a:effectRef idx="0">
                  <a:schemeClr val="accent1"/>
                </a:effectRef>
                <a:fontRef idx="minor">
                  <a:schemeClr val="tx1"/>
                </a:fontRef>
              </p:style>
            </p:cxnSp>
          </p:grpSp>
        </p:grpSp>
      </p:grpSp>
      <p:grpSp>
        <p:nvGrpSpPr>
          <p:cNvPr id="210" name="Group 209">
            <a:extLst>
              <a:ext uri="{FF2B5EF4-FFF2-40B4-BE49-F238E27FC236}">
                <a16:creationId xmlns:a16="http://schemas.microsoft.com/office/drawing/2014/main" id="{DAC0F6BC-13E7-203F-E991-6C0415E3967B}"/>
              </a:ext>
            </a:extLst>
          </p:cNvPr>
          <p:cNvGrpSpPr>
            <a:grpSpLocks noChangeAspect="1"/>
          </p:cNvGrpSpPr>
          <p:nvPr/>
        </p:nvGrpSpPr>
        <p:grpSpPr>
          <a:xfrm>
            <a:off x="7509581" y="836261"/>
            <a:ext cx="2589298" cy="4717554"/>
            <a:chOff x="7509581" y="836261"/>
            <a:chExt cx="2589298" cy="4717554"/>
          </a:xfrm>
        </p:grpSpPr>
        <p:grpSp>
          <p:nvGrpSpPr>
            <p:cNvPr id="144" name="Group 143">
              <a:extLst>
                <a:ext uri="{FF2B5EF4-FFF2-40B4-BE49-F238E27FC236}">
                  <a16:creationId xmlns:a16="http://schemas.microsoft.com/office/drawing/2014/main" id="{99F68B06-ED76-FF53-3A88-7A118FD4C119}"/>
                </a:ext>
              </a:extLst>
            </p:cNvPr>
            <p:cNvGrpSpPr/>
            <p:nvPr/>
          </p:nvGrpSpPr>
          <p:grpSpPr>
            <a:xfrm>
              <a:off x="8908255" y="836261"/>
              <a:ext cx="1190624" cy="4664221"/>
              <a:chOff x="8262076" y="-424378"/>
              <a:chExt cx="1687548" cy="6610899"/>
            </a:xfrm>
          </p:grpSpPr>
          <p:cxnSp>
            <p:nvCxnSpPr>
              <p:cNvPr id="152" name="Straight Connector 151">
                <a:extLst>
                  <a:ext uri="{FF2B5EF4-FFF2-40B4-BE49-F238E27FC236}">
                    <a16:creationId xmlns:a16="http://schemas.microsoft.com/office/drawing/2014/main" id="{99EB2811-52D9-3FAA-D346-22F136B559E1}"/>
                  </a:ext>
                </a:extLst>
              </p:cNvPr>
              <p:cNvCxnSpPr/>
              <p:nvPr/>
            </p:nvCxnSpPr>
            <p:spPr>
              <a:xfrm flipV="1">
                <a:off x="9111415" y="-424378"/>
                <a:ext cx="0" cy="6605861"/>
              </a:xfrm>
              <a:prstGeom prst="line">
                <a:avLst/>
              </a:prstGeom>
              <a:ln>
                <a:solidFill>
                  <a:srgbClr val="FF0000"/>
                </a:solidFill>
                <a:tailEnd type="triangle"/>
              </a:ln>
            </p:spPr>
            <p:style>
              <a:lnRef idx="3">
                <a:schemeClr val="dk1"/>
              </a:lnRef>
              <a:fillRef idx="0">
                <a:schemeClr val="dk1"/>
              </a:fillRef>
              <a:effectRef idx="2">
                <a:schemeClr val="dk1"/>
              </a:effectRef>
              <a:fontRef idx="minor">
                <a:schemeClr val="tx1"/>
              </a:fontRef>
            </p:style>
          </p:cxnSp>
          <p:cxnSp>
            <p:nvCxnSpPr>
              <p:cNvPr id="153" name="Straight Connector 152">
                <a:extLst>
                  <a:ext uri="{FF2B5EF4-FFF2-40B4-BE49-F238E27FC236}">
                    <a16:creationId xmlns:a16="http://schemas.microsoft.com/office/drawing/2014/main" id="{AE883E69-844F-804B-9269-5F29D643B604}"/>
                  </a:ext>
                </a:extLst>
              </p:cNvPr>
              <p:cNvCxnSpPr>
                <a:cxnSpLocks/>
              </p:cNvCxnSpPr>
              <p:nvPr/>
            </p:nvCxnSpPr>
            <p:spPr>
              <a:xfrm flipH="1" flipV="1">
                <a:off x="8336328" y="4917779"/>
                <a:ext cx="775090" cy="1268742"/>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4" name="Straight Connector 153">
                <a:extLst>
                  <a:ext uri="{FF2B5EF4-FFF2-40B4-BE49-F238E27FC236}">
                    <a16:creationId xmlns:a16="http://schemas.microsoft.com/office/drawing/2014/main" id="{4D047397-FA78-A8BA-C88C-7E395D027776}"/>
                  </a:ext>
                </a:extLst>
              </p:cNvPr>
              <p:cNvCxnSpPr>
                <a:cxnSpLocks/>
              </p:cNvCxnSpPr>
              <p:nvPr/>
            </p:nvCxnSpPr>
            <p:spPr>
              <a:xfrm flipH="1" flipV="1">
                <a:off x="8989391" y="263834"/>
                <a:ext cx="123625" cy="5914693"/>
              </a:xfrm>
              <a:prstGeom prst="line">
                <a:avLst/>
              </a:prstGeom>
              <a:ln w="1270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155" name="Straight Connector 154">
                <a:extLst>
                  <a:ext uri="{FF2B5EF4-FFF2-40B4-BE49-F238E27FC236}">
                    <a16:creationId xmlns:a16="http://schemas.microsoft.com/office/drawing/2014/main" id="{E44124C9-CE6F-C1EE-679A-E6BC1EE20A4D}"/>
                  </a:ext>
                </a:extLst>
              </p:cNvPr>
              <p:cNvCxnSpPr>
                <a:cxnSpLocks/>
              </p:cNvCxnSpPr>
              <p:nvPr/>
            </p:nvCxnSpPr>
            <p:spPr>
              <a:xfrm flipV="1">
                <a:off x="9112529" y="292309"/>
                <a:ext cx="110614" cy="5884107"/>
              </a:xfrm>
              <a:prstGeom prst="line">
                <a:avLst/>
              </a:prstGeom>
              <a:ln w="1270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156" name="Straight Connector 155">
                <a:extLst>
                  <a:ext uri="{FF2B5EF4-FFF2-40B4-BE49-F238E27FC236}">
                    <a16:creationId xmlns:a16="http://schemas.microsoft.com/office/drawing/2014/main" id="{38A6E4E4-1241-EBA7-A66D-CDB8EC80216E}"/>
                  </a:ext>
                </a:extLst>
              </p:cNvPr>
              <p:cNvCxnSpPr>
                <a:cxnSpLocks/>
              </p:cNvCxnSpPr>
              <p:nvPr/>
            </p:nvCxnSpPr>
            <p:spPr>
              <a:xfrm>
                <a:off x="9229892" y="270584"/>
                <a:ext cx="719732" cy="728702"/>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7" name="Straight Connector 156">
                <a:extLst>
                  <a:ext uri="{FF2B5EF4-FFF2-40B4-BE49-F238E27FC236}">
                    <a16:creationId xmlns:a16="http://schemas.microsoft.com/office/drawing/2014/main" id="{8DC6B62E-DE36-10B3-5C8C-E0EB0533886B}"/>
                  </a:ext>
                </a:extLst>
              </p:cNvPr>
              <p:cNvCxnSpPr>
                <a:cxnSpLocks/>
              </p:cNvCxnSpPr>
              <p:nvPr/>
            </p:nvCxnSpPr>
            <p:spPr>
              <a:xfrm flipH="1">
                <a:off x="8262076" y="266890"/>
                <a:ext cx="718896" cy="725646"/>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8" name="Straight Connector 157">
                <a:extLst>
                  <a:ext uri="{FF2B5EF4-FFF2-40B4-BE49-F238E27FC236}">
                    <a16:creationId xmlns:a16="http://schemas.microsoft.com/office/drawing/2014/main" id="{4EFD57C0-3CEF-50F3-C1F1-90BA0906E399}"/>
                  </a:ext>
                </a:extLst>
              </p:cNvPr>
              <p:cNvCxnSpPr/>
              <p:nvPr/>
            </p:nvCxnSpPr>
            <p:spPr>
              <a:xfrm flipH="1">
                <a:off x="8982814" y="270584"/>
                <a:ext cx="244814"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9" name="Straight Connector 158">
                <a:extLst>
                  <a:ext uri="{FF2B5EF4-FFF2-40B4-BE49-F238E27FC236}">
                    <a16:creationId xmlns:a16="http://schemas.microsoft.com/office/drawing/2014/main" id="{5D21BFF7-25ED-2767-A810-6FD8879B649D}"/>
                  </a:ext>
                </a:extLst>
              </p:cNvPr>
              <p:cNvCxnSpPr>
                <a:cxnSpLocks/>
              </p:cNvCxnSpPr>
              <p:nvPr/>
            </p:nvCxnSpPr>
            <p:spPr>
              <a:xfrm>
                <a:off x="8262077" y="989162"/>
                <a:ext cx="77625" cy="3925241"/>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2" name="Straight Connector 191">
                <a:extLst>
                  <a:ext uri="{FF2B5EF4-FFF2-40B4-BE49-F238E27FC236}">
                    <a16:creationId xmlns:a16="http://schemas.microsoft.com/office/drawing/2014/main" id="{BE5A556D-9456-E7F1-01CF-D12590F7F2B3}"/>
                  </a:ext>
                </a:extLst>
              </p:cNvPr>
              <p:cNvCxnSpPr>
                <a:cxnSpLocks/>
              </p:cNvCxnSpPr>
              <p:nvPr/>
            </p:nvCxnSpPr>
            <p:spPr>
              <a:xfrm flipH="1">
                <a:off x="9888873" y="992537"/>
                <a:ext cx="57378" cy="3891491"/>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3" name="Straight Connector 192">
                <a:extLst>
                  <a:ext uri="{FF2B5EF4-FFF2-40B4-BE49-F238E27FC236}">
                    <a16:creationId xmlns:a16="http://schemas.microsoft.com/office/drawing/2014/main" id="{C9398408-0126-31EA-8F11-C5D594550483}"/>
                  </a:ext>
                </a:extLst>
              </p:cNvPr>
              <p:cNvCxnSpPr>
                <a:cxnSpLocks/>
              </p:cNvCxnSpPr>
              <p:nvPr/>
            </p:nvCxnSpPr>
            <p:spPr>
              <a:xfrm flipH="1">
                <a:off x="9112772" y="4886325"/>
                <a:ext cx="774178" cy="1298952"/>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69" name="Group 68">
              <a:extLst>
                <a:ext uri="{FF2B5EF4-FFF2-40B4-BE49-F238E27FC236}">
                  <a16:creationId xmlns:a16="http://schemas.microsoft.com/office/drawing/2014/main" id="{777D96D0-8FAB-0631-D7A9-AC645E03DA32}"/>
                </a:ext>
              </a:extLst>
            </p:cNvPr>
            <p:cNvGrpSpPr>
              <a:grpSpLocks noChangeAspect="1"/>
            </p:cNvGrpSpPr>
            <p:nvPr/>
          </p:nvGrpSpPr>
          <p:grpSpPr>
            <a:xfrm>
              <a:off x="7509581" y="4405490"/>
              <a:ext cx="1148010" cy="1148325"/>
              <a:chOff x="4161754" y="1820602"/>
              <a:chExt cx="3893326" cy="3894398"/>
            </a:xfrm>
          </p:grpSpPr>
          <p:sp>
            <p:nvSpPr>
              <p:cNvPr id="70" name="Rectangle 69">
                <a:extLst>
                  <a:ext uri="{FF2B5EF4-FFF2-40B4-BE49-F238E27FC236}">
                    <a16:creationId xmlns:a16="http://schemas.microsoft.com/office/drawing/2014/main" id="{A9200A22-C0E0-CCAF-1757-6F1D8FB9ACC4}"/>
                  </a:ext>
                </a:extLst>
              </p:cNvPr>
              <p:cNvSpPr/>
              <p:nvPr/>
            </p:nvSpPr>
            <p:spPr>
              <a:xfrm>
                <a:off x="4168880" y="1828800"/>
                <a:ext cx="3886200" cy="3886200"/>
              </a:xfrm>
              <a:prstGeom prst="rect">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71" name="Group 70">
                <a:extLst>
                  <a:ext uri="{FF2B5EF4-FFF2-40B4-BE49-F238E27FC236}">
                    <a16:creationId xmlns:a16="http://schemas.microsoft.com/office/drawing/2014/main" id="{3A762788-E0D8-2AA1-7E13-F70371841537}"/>
                  </a:ext>
                </a:extLst>
              </p:cNvPr>
              <p:cNvGrpSpPr/>
              <p:nvPr/>
            </p:nvGrpSpPr>
            <p:grpSpPr>
              <a:xfrm>
                <a:off x="4161754" y="1836174"/>
                <a:ext cx="1247837" cy="3873500"/>
                <a:chOff x="4427220" y="1828800"/>
                <a:chExt cx="1181100" cy="3873500"/>
              </a:xfrm>
            </p:grpSpPr>
            <p:cxnSp>
              <p:nvCxnSpPr>
                <p:cNvPr id="198" name="Straight Connector 197">
                  <a:extLst>
                    <a:ext uri="{FF2B5EF4-FFF2-40B4-BE49-F238E27FC236}">
                      <a16:creationId xmlns:a16="http://schemas.microsoft.com/office/drawing/2014/main" id="{E3C30CEA-7437-728E-AD3E-7A9D006D4375}"/>
                    </a:ext>
                  </a:extLst>
                </p:cNvPr>
                <p:cNvCxnSpPr>
                  <a:cxnSpLocks/>
                </p:cNvCxnSpPr>
                <p:nvPr/>
              </p:nvCxnSpPr>
              <p:spPr>
                <a:xfrm>
                  <a:off x="4427220" y="18288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9" name="Straight Connector 198">
                  <a:extLst>
                    <a:ext uri="{FF2B5EF4-FFF2-40B4-BE49-F238E27FC236}">
                      <a16:creationId xmlns:a16="http://schemas.microsoft.com/office/drawing/2014/main" id="{1CD33ACE-B244-A08A-E642-A99313EA17BD}"/>
                    </a:ext>
                  </a:extLst>
                </p:cNvPr>
                <p:cNvCxnSpPr>
                  <a:cxnSpLocks/>
                </p:cNvCxnSpPr>
                <p:nvPr/>
              </p:nvCxnSpPr>
              <p:spPr>
                <a:xfrm>
                  <a:off x="4427220" y="57023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0" name="Straight Connector 199">
                  <a:extLst>
                    <a:ext uri="{FF2B5EF4-FFF2-40B4-BE49-F238E27FC236}">
                      <a16:creationId xmlns:a16="http://schemas.microsoft.com/office/drawing/2014/main" id="{BF3C2539-1A31-318F-77D3-32376854D8E5}"/>
                    </a:ext>
                  </a:extLst>
                </p:cNvPr>
                <p:cNvCxnSpPr>
                  <a:cxnSpLocks/>
                </p:cNvCxnSpPr>
                <p:nvPr/>
              </p:nvCxnSpPr>
              <p:spPr>
                <a:xfrm>
                  <a:off x="4427220" y="221615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1" name="Straight Connector 200">
                  <a:extLst>
                    <a:ext uri="{FF2B5EF4-FFF2-40B4-BE49-F238E27FC236}">
                      <a16:creationId xmlns:a16="http://schemas.microsoft.com/office/drawing/2014/main" id="{10B309C3-A020-C216-0DEE-432FEA44AB61}"/>
                    </a:ext>
                  </a:extLst>
                </p:cNvPr>
                <p:cNvCxnSpPr>
                  <a:cxnSpLocks/>
                </p:cNvCxnSpPr>
                <p:nvPr/>
              </p:nvCxnSpPr>
              <p:spPr>
                <a:xfrm>
                  <a:off x="4427220" y="26035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2" name="Straight Connector 201">
                  <a:extLst>
                    <a:ext uri="{FF2B5EF4-FFF2-40B4-BE49-F238E27FC236}">
                      <a16:creationId xmlns:a16="http://schemas.microsoft.com/office/drawing/2014/main" id="{39CCE9CA-9A82-C8F5-37DF-3BBD877F5646}"/>
                    </a:ext>
                  </a:extLst>
                </p:cNvPr>
                <p:cNvCxnSpPr>
                  <a:cxnSpLocks/>
                </p:cNvCxnSpPr>
                <p:nvPr/>
              </p:nvCxnSpPr>
              <p:spPr>
                <a:xfrm>
                  <a:off x="4427220" y="299085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3" name="Straight Connector 202">
                  <a:extLst>
                    <a:ext uri="{FF2B5EF4-FFF2-40B4-BE49-F238E27FC236}">
                      <a16:creationId xmlns:a16="http://schemas.microsoft.com/office/drawing/2014/main" id="{B6462CC6-C04B-430E-9B8D-F269A4ADD8A0}"/>
                    </a:ext>
                  </a:extLst>
                </p:cNvPr>
                <p:cNvCxnSpPr>
                  <a:cxnSpLocks/>
                </p:cNvCxnSpPr>
                <p:nvPr/>
              </p:nvCxnSpPr>
              <p:spPr>
                <a:xfrm>
                  <a:off x="4427220" y="33782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4" name="Straight Connector 203">
                  <a:extLst>
                    <a:ext uri="{FF2B5EF4-FFF2-40B4-BE49-F238E27FC236}">
                      <a16:creationId xmlns:a16="http://schemas.microsoft.com/office/drawing/2014/main" id="{2B0834DF-FE48-DA01-2951-EC56CDB6348D}"/>
                    </a:ext>
                  </a:extLst>
                </p:cNvPr>
                <p:cNvCxnSpPr>
                  <a:cxnSpLocks/>
                </p:cNvCxnSpPr>
                <p:nvPr/>
              </p:nvCxnSpPr>
              <p:spPr>
                <a:xfrm>
                  <a:off x="4427220" y="3765550"/>
                  <a:ext cx="1181100" cy="0"/>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205" name="Straight Connector 204">
                  <a:extLst>
                    <a:ext uri="{FF2B5EF4-FFF2-40B4-BE49-F238E27FC236}">
                      <a16:creationId xmlns:a16="http://schemas.microsoft.com/office/drawing/2014/main" id="{277F8F5E-6E11-156F-F1D2-601A9649AB07}"/>
                    </a:ext>
                  </a:extLst>
                </p:cNvPr>
                <p:cNvCxnSpPr>
                  <a:cxnSpLocks/>
                </p:cNvCxnSpPr>
                <p:nvPr/>
              </p:nvCxnSpPr>
              <p:spPr>
                <a:xfrm>
                  <a:off x="4427220" y="41529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6" name="Straight Connector 205">
                  <a:extLst>
                    <a:ext uri="{FF2B5EF4-FFF2-40B4-BE49-F238E27FC236}">
                      <a16:creationId xmlns:a16="http://schemas.microsoft.com/office/drawing/2014/main" id="{63C1DA8C-7D4A-CECC-235B-5B5C3E29FE3B}"/>
                    </a:ext>
                  </a:extLst>
                </p:cNvPr>
                <p:cNvCxnSpPr>
                  <a:cxnSpLocks/>
                </p:cNvCxnSpPr>
                <p:nvPr/>
              </p:nvCxnSpPr>
              <p:spPr>
                <a:xfrm>
                  <a:off x="4427220" y="454025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7" name="Straight Connector 206">
                  <a:extLst>
                    <a:ext uri="{FF2B5EF4-FFF2-40B4-BE49-F238E27FC236}">
                      <a16:creationId xmlns:a16="http://schemas.microsoft.com/office/drawing/2014/main" id="{595B2FEE-1518-FA7E-AA83-F27B1C60654B}"/>
                    </a:ext>
                  </a:extLst>
                </p:cNvPr>
                <p:cNvCxnSpPr>
                  <a:cxnSpLocks/>
                </p:cNvCxnSpPr>
                <p:nvPr/>
              </p:nvCxnSpPr>
              <p:spPr>
                <a:xfrm>
                  <a:off x="4427220" y="49276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8" name="Straight Connector 207">
                  <a:extLst>
                    <a:ext uri="{FF2B5EF4-FFF2-40B4-BE49-F238E27FC236}">
                      <a16:creationId xmlns:a16="http://schemas.microsoft.com/office/drawing/2014/main" id="{B8855AA0-8294-9020-556E-A06804A88AFE}"/>
                    </a:ext>
                  </a:extLst>
                </p:cNvPr>
                <p:cNvCxnSpPr>
                  <a:cxnSpLocks/>
                </p:cNvCxnSpPr>
                <p:nvPr/>
              </p:nvCxnSpPr>
              <p:spPr>
                <a:xfrm>
                  <a:off x="4427220" y="5314950"/>
                  <a:ext cx="749300" cy="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72" name="Group 71">
                <a:extLst>
                  <a:ext uri="{FF2B5EF4-FFF2-40B4-BE49-F238E27FC236}">
                    <a16:creationId xmlns:a16="http://schemas.microsoft.com/office/drawing/2014/main" id="{3444FBB8-0B1A-7C1F-1380-4B90E165A1B9}"/>
                  </a:ext>
                </a:extLst>
              </p:cNvPr>
              <p:cNvGrpSpPr/>
              <p:nvPr/>
            </p:nvGrpSpPr>
            <p:grpSpPr>
              <a:xfrm flipH="1">
                <a:off x="6804896" y="1836420"/>
                <a:ext cx="1247837" cy="3873500"/>
                <a:chOff x="4427220" y="1828800"/>
                <a:chExt cx="1181100" cy="3873500"/>
              </a:xfrm>
            </p:grpSpPr>
            <p:cxnSp>
              <p:nvCxnSpPr>
                <p:cNvPr id="145" name="Straight Connector 144">
                  <a:extLst>
                    <a:ext uri="{FF2B5EF4-FFF2-40B4-BE49-F238E27FC236}">
                      <a16:creationId xmlns:a16="http://schemas.microsoft.com/office/drawing/2014/main" id="{5E08D550-97F7-000F-969E-612322EFB8C7}"/>
                    </a:ext>
                  </a:extLst>
                </p:cNvPr>
                <p:cNvCxnSpPr>
                  <a:cxnSpLocks/>
                </p:cNvCxnSpPr>
                <p:nvPr/>
              </p:nvCxnSpPr>
              <p:spPr>
                <a:xfrm>
                  <a:off x="4427220" y="18288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6" name="Straight Connector 145">
                  <a:extLst>
                    <a:ext uri="{FF2B5EF4-FFF2-40B4-BE49-F238E27FC236}">
                      <a16:creationId xmlns:a16="http://schemas.microsoft.com/office/drawing/2014/main" id="{0C32BF26-C515-50AD-8847-7E6C06CA2508}"/>
                    </a:ext>
                  </a:extLst>
                </p:cNvPr>
                <p:cNvCxnSpPr>
                  <a:cxnSpLocks/>
                </p:cNvCxnSpPr>
                <p:nvPr/>
              </p:nvCxnSpPr>
              <p:spPr>
                <a:xfrm>
                  <a:off x="4427220" y="57023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7" name="Straight Connector 146">
                  <a:extLst>
                    <a:ext uri="{FF2B5EF4-FFF2-40B4-BE49-F238E27FC236}">
                      <a16:creationId xmlns:a16="http://schemas.microsoft.com/office/drawing/2014/main" id="{A6D8452A-DECB-A9FA-90BF-0055E9BA9CA5}"/>
                    </a:ext>
                  </a:extLst>
                </p:cNvPr>
                <p:cNvCxnSpPr>
                  <a:cxnSpLocks/>
                </p:cNvCxnSpPr>
                <p:nvPr/>
              </p:nvCxnSpPr>
              <p:spPr>
                <a:xfrm>
                  <a:off x="4427220" y="221615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8" name="Straight Connector 147">
                  <a:extLst>
                    <a:ext uri="{FF2B5EF4-FFF2-40B4-BE49-F238E27FC236}">
                      <a16:creationId xmlns:a16="http://schemas.microsoft.com/office/drawing/2014/main" id="{A098B5D5-085D-1D8F-F06C-CD510CBFCA4F}"/>
                    </a:ext>
                  </a:extLst>
                </p:cNvPr>
                <p:cNvCxnSpPr>
                  <a:cxnSpLocks/>
                </p:cNvCxnSpPr>
                <p:nvPr/>
              </p:nvCxnSpPr>
              <p:spPr>
                <a:xfrm>
                  <a:off x="4427220" y="26035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9" name="Straight Connector 148">
                  <a:extLst>
                    <a:ext uri="{FF2B5EF4-FFF2-40B4-BE49-F238E27FC236}">
                      <a16:creationId xmlns:a16="http://schemas.microsoft.com/office/drawing/2014/main" id="{D42AA09F-13E2-2A81-7B92-A8AED6BBCFAC}"/>
                    </a:ext>
                  </a:extLst>
                </p:cNvPr>
                <p:cNvCxnSpPr>
                  <a:cxnSpLocks/>
                </p:cNvCxnSpPr>
                <p:nvPr/>
              </p:nvCxnSpPr>
              <p:spPr>
                <a:xfrm>
                  <a:off x="4427220" y="299085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0" name="Straight Connector 149">
                  <a:extLst>
                    <a:ext uri="{FF2B5EF4-FFF2-40B4-BE49-F238E27FC236}">
                      <a16:creationId xmlns:a16="http://schemas.microsoft.com/office/drawing/2014/main" id="{35B137D7-565E-CC12-D0EF-7E866C9EC303}"/>
                    </a:ext>
                  </a:extLst>
                </p:cNvPr>
                <p:cNvCxnSpPr>
                  <a:cxnSpLocks/>
                </p:cNvCxnSpPr>
                <p:nvPr/>
              </p:nvCxnSpPr>
              <p:spPr>
                <a:xfrm>
                  <a:off x="4427220" y="33782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1" name="Straight Connector 150">
                  <a:extLst>
                    <a:ext uri="{FF2B5EF4-FFF2-40B4-BE49-F238E27FC236}">
                      <a16:creationId xmlns:a16="http://schemas.microsoft.com/office/drawing/2014/main" id="{23D6F2FE-C783-21A2-F321-4002124951CD}"/>
                    </a:ext>
                  </a:extLst>
                </p:cNvPr>
                <p:cNvCxnSpPr>
                  <a:cxnSpLocks/>
                </p:cNvCxnSpPr>
                <p:nvPr/>
              </p:nvCxnSpPr>
              <p:spPr>
                <a:xfrm>
                  <a:off x="4427220" y="3765550"/>
                  <a:ext cx="1181100" cy="0"/>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194" name="Straight Connector 193">
                  <a:extLst>
                    <a:ext uri="{FF2B5EF4-FFF2-40B4-BE49-F238E27FC236}">
                      <a16:creationId xmlns:a16="http://schemas.microsoft.com/office/drawing/2014/main" id="{16C7981D-1D08-1D44-5137-A6B228A446FC}"/>
                    </a:ext>
                  </a:extLst>
                </p:cNvPr>
                <p:cNvCxnSpPr>
                  <a:cxnSpLocks/>
                </p:cNvCxnSpPr>
                <p:nvPr/>
              </p:nvCxnSpPr>
              <p:spPr>
                <a:xfrm>
                  <a:off x="4427220" y="41529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5" name="Straight Connector 194">
                  <a:extLst>
                    <a:ext uri="{FF2B5EF4-FFF2-40B4-BE49-F238E27FC236}">
                      <a16:creationId xmlns:a16="http://schemas.microsoft.com/office/drawing/2014/main" id="{65F3C488-0E74-8267-DEAC-3C5AA585DC35}"/>
                    </a:ext>
                  </a:extLst>
                </p:cNvPr>
                <p:cNvCxnSpPr>
                  <a:cxnSpLocks/>
                </p:cNvCxnSpPr>
                <p:nvPr/>
              </p:nvCxnSpPr>
              <p:spPr>
                <a:xfrm>
                  <a:off x="4427220" y="454025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6" name="Straight Connector 195">
                  <a:extLst>
                    <a:ext uri="{FF2B5EF4-FFF2-40B4-BE49-F238E27FC236}">
                      <a16:creationId xmlns:a16="http://schemas.microsoft.com/office/drawing/2014/main" id="{3D99863D-DFA2-E2DC-FADB-650AF633060A}"/>
                    </a:ext>
                  </a:extLst>
                </p:cNvPr>
                <p:cNvCxnSpPr>
                  <a:cxnSpLocks/>
                </p:cNvCxnSpPr>
                <p:nvPr/>
              </p:nvCxnSpPr>
              <p:spPr>
                <a:xfrm>
                  <a:off x="4427220" y="49276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7" name="Straight Connector 196">
                  <a:extLst>
                    <a:ext uri="{FF2B5EF4-FFF2-40B4-BE49-F238E27FC236}">
                      <a16:creationId xmlns:a16="http://schemas.microsoft.com/office/drawing/2014/main" id="{F7930606-39CF-4F54-E27C-9BA105EDFD89}"/>
                    </a:ext>
                  </a:extLst>
                </p:cNvPr>
                <p:cNvCxnSpPr>
                  <a:cxnSpLocks/>
                </p:cNvCxnSpPr>
                <p:nvPr/>
              </p:nvCxnSpPr>
              <p:spPr>
                <a:xfrm>
                  <a:off x="4427220" y="5314950"/>
                  <a:ext cx="749300" cy="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73" name="Group 72">
                <a:extLst>
                  <a:ext uri="{FF2B5EF4-FFF2-40B4-BE49-F238E27FC236}">
                    <a16:creationId xmlns:a16="http://schemas.microsoft.com/office/drawing/2014/main" id="{68B03490-5A25-9698-71C8-2E5CF45A0A25}"/>
                  </a:ext>
                </a:extLst>
              </p:cNvPr>
              <p:cNvGrpSpPr/>
              <p:nvPr/>
            </p:nvGrpSpPr>
            <p:grpSpPr>
              <a:xfrm rot="5400000">
                <a:off x="5484729" y="506554"/>
                <a:ext cx="1245403" cy="3873500"/>
                <a:chOff x="4427220" y="1828800"/>
                <a:chExt cx="1181100" cy="3873500"/>
              </a:xfrm>
            </p:grpSpPr>
            <p:cxnSp>
              <p:nvCxnSpPr>
                <p:cNvPr id="129" name="Straight Connector 128">
                  <a:extLst>
                    <a:ext uri="{FF2B5EF4-FFF2-40B4-BE49-F238E27FC236}">
                      <a16:creationId xmlns:a16="http://schemas.microsoft.com/office/drawing/2014/main" id="{77175CC3-7E82-1AF1-84FE-24E82A029C62}"/>
                    </a:ext>
                  </a:extLst>
                </p:cNvPr>
                <p:cNvCxnSpPr>
                  <a:cxnSpLocks/>
                </p:cNvCxnSpPr>
                <p:nvPr/>
              </p:nvCxnSpPr>
              <p:spPr>
                <a:xfrm>
                  <a:off x="4427220" y="18288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9784865B-5027-875C-74E0-2691A4999C15}"/>
                    </a:ext>
                  </a:extLst>
                </p:cNvPr>
                <p:cNvCxnSpPr>
                  <a:cxnSpLocks/>
                </p:cNvCxnSpPr>
                <p:nvPr/>
              </p:nvCxnSpPr>
              <p:spPr>
                <a:xfrm>
                  <a:off x="4427220" y="57023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D5137207-ED40-1C3E-1651-B179C362CEC2}"/>
                    </a:ext>
                  </a:extLst>
                </p:cNvPr>
                <p:cNvCxnSpPr>
                  <a:cxnSpLocks/>
                </p:cNvCxnSpPr>
                <p:nvPr/>
              </p:nvCxnSpPr>
              <p:spPr>
                <a:xfrm>
                  <a:off x="4427220" y="221615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D393333F-E49D-4A2A-57F1-7736C92C9A68}"/>
                    </a:ext>
                  </a:extLst>
                </p:cNvPr>
                <p:cNvCxnSpPr>
                  <a:cxnSpLocks/>
                </p:cNvCxnSpPr>
                <p:nvPr/>
              </p:nvCxnSpPr>
              <p:spPr>
                <a:xfrm>
                  <a:off x="4427220" y="26035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B2B4DE19-5AAC-81FE-5856-8580C4E8B7C0}"/>
                    </a:ext>
                  </a:extLst>
                </p:cNvPr>
                <p:cNvCxnSpPr>
                  <a:cxnSpLocks/>
                </p:cNvCxnSpPr>
                <p:nvPr/>
              </p:nvCxnSpPr>
              <p:spPr>
                <a:xfrm>
                  <a:off x="4427220" y="299085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1FE29231-D43F-6F1B-6E43-88E15311542A}"/>
                    </a:ext>
                  </a:extLst>
                </p:cNvPr>
                <p:cNvCxnSpPr>
                  <a:cxnSpLocks/>
                </p:cNvCxnSpPr>
                <p:nvPr/>
              </p:nvCxnSpPr>
              <p:spPr>
                <a:xfrm>
                  <a:off x="4427220" y="33782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4B2FD3B3-A5C1-17CD-9FC1-3EB7BF0BE66B}"/>
                    </a:ext>
                  </a:extLst>
                </p:cNvPr>
                <p:cNvCxnSpPr>
                  <a:cxnSpLocks/>
                </p:cNvCxnSpPr>
                <p:nvPr/>
              </p:nvCxnSpPr>
              <p:spPr>
                <a:xfrm>
                  <a:off x="4427220" y="3765550"/>
                  <a:ext cx="1181100" cy="0"/>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id="{F1EF1C7D-0CE8-1451-1961-3DA4E4C17669}"/>
                    </a:ext>
                  </a:extLst>
                </p:cNvPr>
                <p:cNvCxnSpPr>
                  <a:cxnSpLocks/>
                </p:cNvCxnSpPr>
                <p:nvPr/>
              </p:nvCxnSpPr>
              <p:spPr>
                <a:xfrm>
                  <a:off x="4427220" y="41529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1" name="Straight Connector 140">
                  <a:extLst>
                    <a:ext uri="{FF2B5EF4-FFF2-40B4-BE49-F238E27FC236}">
                      <a16:creationId xmlns:a16="http://schemas.microsoft.com/office/drawing/2014/main" id="{996F034C-16D9-0F49-C56D-7B2588120F33}"/>
                    </a:ext>
                  </a:extLst>
                </p:cNvPr>
                <p:cNvCxnSpPr>
                  <a:cxnSpLocks/>
                </p:cNvCxnSpPr>
                <p:nvPr/>
              </p:nvCxnSpPr>
              <p:spPr>
                <a:xfrm>
                  <a:off x="4427220" y="454025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7A560FEA-A67D-D9F7-6D1A-4169D2376937}"/>
                    </a:ext>
                  </a:extLst>
                </p:cNvPr>
                <p:cNvCxnSpPr>
                  <a:cxnSpLocks/>
                </p:cNvCxnSpPr>
                <p:nvPr/>
              </p:nvCxnSpPr>
              <p:spPr>
                <a:xfrm>
                  <a:off x="4427220" y="49276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08E0F5F9-D46B-7553-E88F-C7B5CF99179B}"/>
                    </a:ext>
                  </a:extLst>
                </p:cNvPr>
                <p:cNvCxnSpPr>
                  <a:cxnSpLocks/>
                </p:cNvCxnSpPr>
                <p:nvPr/>
              </p:nvCxnSpPr>
              <p:spPr>
                <a:xfrm>
                  <a:off x="4427220" y="5314950"/>
                  <a:ext cx="749300" cy="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74" name="Group 73">
                <a:extLst>
                  <a:ext uri="{FF2B5EF4-FFF2-40B4-BE49-F238E27FC236}">
                    <a16:creationId xmlns:a16="http://schemas.microsoft.com/office/drawing/2014/main" id="{C6A7C1A1-A059-CD7C-5DD7-29250676E51D}"/>
                  </a:ext>
                </a:extLst>
              </p:cNvPr>
              <p:cNvGrpSpPr/>
              <p:nvPr/>
            </p:nvGrpSpPr>
            <p:grpSpPr>
              <a:xfrm rot="5400000" flipH="1">
                <a:off x="5484474" y="3153186"/>
                <a:ext cx="1245421" cy="3873500"/>
                <a:chOff x="4427220" y="1828800"/>
                <a:chExt cx="1181100" cy="3873500"/>
              </a:xfrm>
            </p:grpSpPr>
            <p:cxnSp>
              <p:nvCxnSpPr>
                <p:cNvPr id="75" name="Straight Connector 74">
                  <a:extLst>
                    <a:ext uri="{FF2B5EF4-FFF2-40B4-BE49-F238E27FC236}">
                      <a16:creationId xmlns:a16="http://schemas.microsoft.com/office/drawing/2014/main" id="{9E1B36B9-E403-EB6F-A8F5-4440F5E10722}"/>
                    </a:ext>
                  </a:extLst>
                </p:cNvPr>
                <p:cNvCxnSpPr>
                  <a:cxnSpLocks/>
                </p:cNvCxnSpPr>
                <p:nvPr/>
              </p:nvCxnSpPr>
              <p:spPr>
                <a:xfrm>
                  <a:off x="4427220" y="18288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E0107856-D28E-7112-397D-D7106AF8E48E}"/>
                    </a:ext>
                  </a:extLst>
                </p:cNvPr>
                <p:cNvCxnSpPr>
                  <a:cxnSpLocks/>
                </p:cNvCxnSpPr>
                <p:nvPr/>
              </p:nvCxnSpPr>
              <p:spPr>
                <a:xfrm>
                  <a:off x="4427220" y="57023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9382DAB2-433B-53FA-A2B3-9B1B00247795}"/>
                    </a:ext>
                  </a:extLst>
                </p:cNvPr>
                <p:cNvCxnSpPr>
                  <a:cxnSpLocks/>
                </p:cNvCxnSpPr>
                <p:nvPr/>
              </p:nvCxnSpPr>
              <p:spPr>
                <a:xfrm>
                  <a:off x="4427220" y="221615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17198A69-319B-44AD-A93E-9989A45E06D0}"/>
                    </a:ext>
                  </a:extLst>
                </p:cNvPr>
                <p:cNvCxnSpPr>
                  <a:cxnSpLocks/>
                </p:cNvCxnSpPr>
                <p:nvPr/>
              </p:nvCxnSpPr>
              <p:spPr>
                <a:xfrm>
                  <a:off x="4427220" y="26035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38CB715D-092D-FBE6-2CEC-73D63DF2C2C9}"/>
                    </a:ext>
                  </a:extLst>
                </p:cNvPr>
                <p:cNvCxnSpPr>
                  <a:cxnSpLocks/>
                </p:cNvCxnSpPr>
                <p:nvPr/>
              </p:nvCxnSpPr>
              <p:spPr>
                <a:xfrm>
                  <a:off x="4427220" y="299085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08BEC3F6-ED30-6925-206E-1AEEC72AE508}"/>
                    </a:ext>
                  </a:extLst>
                </p:cNvPr>
                <p:cNvCxnSpPr>
                  <a:cxnSpLocks/>
                </p:cNvCxnSpPr>
                <p:nvPr/>
              </p:nvCxnSpPr>
              <p:spPr>
                <a:xfrm>
                  <a:off x="4427220" y="33782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7DE09D89-50A9-C10C-5BA9-01D7252BEFD0}"/>
                    </a:ext>
                  </a:extLst>
                </p:cNvPr>
                <p:cNvCxnSpPr>
                  <a:cxnSpLocks/>
                </p:cNvCxnSpPr>
                <p:nvPr/>
              </p:nvCxnSpPr>
              <p:spPr>
                <a:xfrm>
                  <a:off x="4427220" y="3765550"/>
                  <a:ext cx="1181100" cy="0"/>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2CFD28CA-20A8-A54D-F92D-70E0120FED10}"/>
                    </a:ext>
                  </a:extLst>
                </p:cNvPr>
                <p:cNvCxnSpPr>
                  <a:cxnSpLocks/>
                </p:cNvCxnSpPr>
                <p:nvPr/>
              </p:nvCxnSpPr>
              <p:spPr>
                <a:xfrm>
                  <a:off x="4427220" y="41529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A6A2591D-8B07-C14F-2717-4B626E1603E0}"/>
                    </a:ext>
                  </a:extLst>
                </p:cNvPr>
                <p:cNvCxnSpPr>
                  <a:cxnSpLocks/>
                </p:cNvCxnSpPr>
                <p:nvPr/>
              </p:nvCxnSpPr>
              <p:spPr>
                <a:xfrm>
                  <a:off x="4427220" y="454025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4FD1A1E5-8A8D-B439-FD37-59A63FFDF8A5}"/>
                    </a:ext>
                  </a:extLst>
                </p:cNvPr>
                <p:cNvCxnSpPr>
                  <a:cxnSpLocks/>
                </p:cNvCxnSpPr>
                <p:nvPr/>
              </p:nvCxnSpPr>
              <p:spPr>
                <a:xfrm>
                  <a:off x="4427220" y="49276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BB3170C7-BDF8-A3BC-292D-526F3E30D764}"/>
                    </a:ext>
                  </a:extLst>
                </p:cNvPr>
                <p:cNvCxnSpPr>
                  <a:cxnSpLocks/>
                </p:cNvCxnSpPr>
                <p:nvPr/>
              </p:nvCxnSpPr>
              <p:spPr>
                <a:xfrm>
                  <a:off x="4427220" y="5314950"/>
                  <a:ext cx="749300" cy="0"/>
                </a:xfrm>
                <a:prstGeom prst="line">
                  <a:avLst/>
                </a:prstGeom>
              </p:spPr>
              <p:style>
                <a:lnRef idx="1">
                  <a:schemeClr val="accent1"/>
                </a:lnRef>
                <a:fillRef idx="0">
                  <a:schemeClr val="accent1"/>
                </a:fillRef>
                <a:effectRef idx="0">
                  <a:schemeClr val="accent1"/>
                </a:effectRef>
                <a:fontRef idx="minor">
                  <a:schemeClr val="tx1"/>
                </a:fontRef>
              </p:style>
            </p:cxnSp>
          </p:grpSp>
        </p:grpSp>
      </p:grpSp>
      <p:sp>
        <p:nvSpPr>
          <p:cNvPr id="235" name="TextBox 234">
            <a:extLst>
              <a:ext uri="{FF2B5EF4-FFF2-40B4-BE49-F238E27FC236}">
                <a16:creationId xmlns:a16="http://schemas.microsoft.com/office/drawing/2014/main" id="{CE2DF39A-3D4B-2942-A1D3-02DCAB8D8F4D}"/>
              </a:ext>
            </a:extLst>
          </p:cNvPr>
          <p:cNvSpPr txBox="1"/>
          <p:nvPr/>
        </p:nvSpPr>
        <p:spPr>
          <a:xfrm>
            <a:off x="4224337" y="1451805"/>
            <a:ext cx="3743326" cy="646331"/>
          </a:xfrm>
          <a:prstGeom prst="rect">
            <a:avLst/>
          </a:prstGeom>
          <a:noFill/>
        </p:spPr>
        <p:txBody>
          <a:bodyPr wrap="square" rtlCol="0">
            <a:spAutoFit/>
          </a:bodyPr>
          <a:lstStyle/>
          <a:p>
            <a:pPr algn="ctr"/>
            <a:r>
              <a:rPr lang="en-NZ" dirty="0"/>
              <a:t>30° opening ricochet angle</a:t>
            </a:r>
          </a:p>
          <a:p>
            <a:pPr algn="ctr"/>
            <a:r>
              <a:rPr lang="en-NZ" dirty="0"/>
              <a:t>Distance 3700m</a:t>
            </a:r>
          </a:p>
        </p:txBody>
      </p:sp>
    </p:spTree>
    <p:extLst>
      <p:ext uri="{BB962C8B-B14F-4D97-AF65-F5344CB8AC3E}">
        <p14:creationId xmlns:p14="http://schemas.microsoft.com/office/powerpoint/2010/main" val="27226518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 name="TextBox 83">
            <a:extLst>
              <a:ext uri="{FF2B5EF4-FFF2-40B4-BE49-F238E27FC236}">
                <a16:creationId xmlns:a16="http://schemas.microsoft.com/office/drawing/2014/main" id="{1D5D8CD9-0164-17A3-30AC-76376AC38861}"/>
              </a:ext>
            </a:extLst>
          </p:cNvPr>
          <p:cNvSpPr txBox="1"/>
          <p:nvPr/>
        </p:nvSpPr>
        <p:spPr>
          <a:xfrm>
            <a:off x="1717211" y="5553815"/>
            <a:ext cx="3455720" cy="307777"/>
          </a:xfrm>
          <a:prstGeom prst="rect">
            <a:avLst/>
          </a:prstGeom>
          <a:noFill/>
        </p:spPr>
        <p:txBody>
          <a:bodyPr wrap="square" rtlCol="0">
            <a:spAutoFit/>
          </a:bodyPr>
          <a:lstStyle/>
          <a:p>
            <a:pPr algn="ctr"/>
            <a:r>
              <a:rPr lang="en-GB" sz="1400" b="1" dirty="0"/>
              <a:t>Hard Surface Impact Distance</a:t>
            </a:r>
          </a:p>
        </p:txBody>
      </p:sp>
      <p:sp>
        <p:nvSpPr>
          <p:cNvPr id="85" name="TextBox 84">
            <a:extLst>
              <a:ext uri="{FF2B5EF4-FFF2-40B4-BE49-F238E27FC236}">
                <a16:creationId xmlns:a16="http://schemas.microsoft.com/office/drawing/2014/main" id="{1E9059FC-EAF3-CB44-5363-E196304D5A30}"/>
              </a:ext>
            </a:extLst>
          </p:cNvPr>
          <p:cNvSpPr txBox="1"/>
          <p:nvPr/>
        </p:nvSpPr>
        <p:spPr>
          <a:xfrm>
            <a:off x="7777985" y="5555207"/>
            <a:ext cx="3455720" cy="523220"/>
          </a:xfrm>
          <a:prstGeom prst="rect">
            <a:avLst/>
          </a:prstGeom>
          <a:noFill/>
        </p:spPr>
        <p:txBody>
          <a:bodyPr wrap="square" rtlCol="0">
            <a:spAutoFit/>
          </a:bodyPr>
          <a:lstStyle/>
          <a:p>
            <a:pPr algn="ctr"/>
            <a:r>
              <a:rPr lang="en-GB" sz="1400" b="1" dirty="0"/>
              <a:t>Ground Surface Impact Distance</a:t>
            </a:r>
          </a:p>
          <a:p>
            <a:pPr algn="ctr"/>
            <a:endParaRPr lang="en-GB" sz="1400" b="1" dirty="0"/>
          </a:p>
        </p:txBody>
      </p:sp>
      <p:sp>
        <p:nvSpPr>
          <p:cNvPr id="4" name="Title 1">
            <a:extLst>
              <a:ext uri="{FF2B5EF4-FFF2-40B4-BE49-F238E27FC236}">
                <a16:creationId xmlns:a16="http://schemas.microsoft.com/office/drawing/2014/main" id="{D2C1ACB5-165C-0DBF-D4AE-C22B83E2934A}"/>
              </a:ext>
            </a:extLst>
          </p:cNvPr>
          <p:cNvSpPr txBox="1">
            <a:spLocks/>
          </p:cNvSpPr>
          <p:nvPr/>
        </p:nvSpPr>
        <p:spPr>
          <a:xfrm>
            <a:off x="0" y="307525"/>
            <a:ext cx="12191997" cy="849898"/>
          </a:xfrm>
          <a:prstGeom prst="rect">
            <a:avLst/>
          </a:prstGeom>
        </p:spPr>
        <p:txBody>
          <a:bodyPr/>
          <a:lstStyle>
            <a:lvl1pPr algn="l" defTabSz="914400" rtl="0" eaLnBrk="1" latinLnBrk="0" hangingPunct="1">
              <a:lnSpc>
                <a:spcPct val="90000"/>
              </a:lnSpc>
              <a:spcBef>
                <a:spcPct val="0"/>
              </a:spcBef>
              <a:buNone/>
              <a:defRPr sz="4400" b="1" i="1" kern="1200">
                <a:solidFill>
                  <a:srgbClr val="053C1E"/>
                </a:solidFill>
                <a:latin typeface="Arial" panose="020B0604020202020204" pitchFamily="34" charset="0"/>
                <a:ea typeface="+mj-ea"/>
                <a:cs typeface="Arial" panose="020B0604020202020204" pitchFamily="34" charset="0"/>
              </a:defRPr>
            </a:lvl1pPr>
          </a:lstStyle>
          <a:p>
            <a:pPr algn="ctr"/>
            <a:r>
              <a:rPr lang="en-GB" sz="3200" b="1" dirty="0"/>
              <a:t>T7 – CENTREFIRE RIFLE .338 INCH</a:t>
            </a:r>
          </a:p>
          <a:p>
            <a:pPr algn="ctr"/>
            <a:r>
              <a:rPr lang="en-GB" sz="3200" dirty="0"/>
              <a:t>- LOA and ROA (</a:t>
            </a:r>
            <a:r>
              <a:rPr lang="en-GB" sz="3200" dirty="0" err="1"/>
              <a:t>CofF</a:t>
            </a:r>
            <a:r>
              <a:rPr lang="en-GB" sz="3200" dirty="0"/>
              <a:t> 20 mils)</a:t>
            </a:r>
            <a:endParaRPr lang="en-GB" sz="3200" b="1" dirty="0"/>
          </a:p>
        </p:txBody>
      </p:sp>
      <p:grpSp>
        <p:nvGrpSpPr>
          <p:cNvPr id="3" name="Group 2">
            <a:extLst>
              <a:ext uri="{FF2B5EF4-FFF2-40B4-BE49-F238E27FC236}">
                <a16:creationId xmlns:a16="http://schemas.microsoft.com/office/drawing/2014/main" id="{D58123CC-8A79-35F7-B6B8-4EBC7264852E}"/>
              </a:ext>
            </a:extLst>
          </p:cNvPr>
          <p:cNvGrpSpPr/>
          <p:nvPr/>
        </p:nvGrpSpPr>
        <p:grpSpPr>
          <a:xfrm>
            <a:off x="723717" y="732474"/>
            <a:ext cx="3783989" cy="4772965"/>
            <a:chOff x="723717" y="732474"/>
            <a:chExt cx="3783989" cy="4772965"/>
          </a:xfrm>
        </p:grpSpPr>
        <p:grpSp>
          <p:nvGrpSpPr>
            <p:cNvPr id="236" name="Group 235">
              <a:extLst>
                <a:ext uri="{FF2B5EF4-FFF2-40B4-BE49-F238E27FC236}">
                  <a16:creationId xmlns:a16="http://schemas.microsoft.com/office/drawing/2014/main" id="{56038A3E-4FCD-9768-AE9B-4C7DD4760D2D}"/>
                </a:ext>
              </a:extLst>
            </p:cNvPr>
            <p:cNvGrpSpPr/>
            <p:nvPr/>
          </p:nvGrpSpPr>
          <p:grpSpPr>
            <a:xfrm>
              <a:off x="1831181" y="732474"/>
              <a:ext cx="1107936" cy="4660667"/>
              <a:chOff x="1963255" y="775167"/>
              <a:chExt cx="1107936" cy="4660667"/>
            </a:xfrm>
          </p:grpSpPr>
          <p:cxnSp>
            <p:nvCxnSpPr>
              <p:cNvPr id="27" name="Straight Connector 26">
                <a:extLst>
                  <a:ext uri="{FF2B5EF4-FFF2-40B4-BE49-F238E27FC236}">
                    <a16:creationId xmlns:a16="http://schemas.microsoft.com/office/drawing/2014/main" id="{ACA9296D-5EEF-8924-3169-D9B498EE1763}"/>
                  </a:ext>
                </a:extLst>
              </p:cNvPr>
              <p:cNvCxnSpPr/>
              <p:nvPr/>
            </p:nvCxnSpPr>
            <p:spPr>
              <a:xfrm flipV="1">
                <a:off x="3071191" y="775167"/>
                <a:ext cx="0" cy="4660667"/>
              </a:xfrm>
              <a:prstGeom prst="line">
                <a:avLst/>
              </a:prstGeom>
              <a:ln>
                <a:solidFill>
                  <a:srgbClr val="FF0000"/>
                </a:solidFill>
                <a:tailEnd type="triangle"/>
              </a:ln>
            </p:spPr>
            <p:style>
              <a:lnRef idx="3">
                <a:schemeClr val="dk1"/>
              </a:lnRef>
              <a:fillRef idx="0">
                <a:schemeClr val="dk1"/>
              </a:fillRef>
              <a:effectRef idx="2">
                <a:schemeClr val="dk1"/>
              </a:effectRef>
              <a:fontRef idx="minor">
                <a:schemeClr val="tx1"/>
              </a:fontRef>
            </p:style>
          </p:cxnSp>
          <p:cxnSp>
            <p:nvCxnSpPr>
              <p:cNvPr id="226" name="Straight Connector 225">
                <a:extLst>
                  <a:ext uri="{FF2B5EF4-FFF2-40B4-BE49-F238E27FC236}">
                    <a16:creationId xmlns:a16="http://schemas.microsoft.com/office/drawing/2014/main" id="{3AA6A1F4-BE0A-6926-D918-B8820870D6B9}"/>
                  </a:ext>
                </a:extLst>
              </p:cNvPr>
              <p:cNvCxnSpPr>
                <a:cxnSpLocks/>
              </p:cNvCxnSpPr>
              <p:nvPr/>
            </p:nvCxnSpPr>
            <p:spPr>
              <a:xfrm flipH="1" flipV="1">
                <a:off x="1992087" y="3664130"/>
                <a:ext cx="1074419" cy="1763487"/>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7" name="Straight Connector 226">
                <a:extLst>
                  <a:ext uri="{FF2B5EF4-FFF2-40B4-BE49-F238E27FC236}">
                    <a16:creationId xmlns:a16="http://schemas.microsoft.com/office/drawing/2014/main" id="{32F63A67-615B-BA4F-2F56-7B79AC6A8AE2}"/>
                  </a:ext>
                </a:extLst>
              </p:cNvPr>
              <p:cNvCxnSpPr>
                <a:cxnSpLocks/>
              </p:cNvCxnSpPr>
              <p:nvPr/>
            </p:nvCxnSpPr>
            <p:spPr>
              <a:xfrm flipH="1" flipV="1">
                <a:off x="2980337" y="1259774"/>
                <a:ext cx="87223" cy="4173024"/>
              </a:xfrm>
              <a:prstGeom prst="line">
                <a:avLst/>
              </a:prstGeom>
              <a:ln w="1270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230" name="Straight Connector 229">
                <a:extLst>
                  <a:ext uri="{FF2B5EF4-FFF2-40B4-BE49-F238E27FC236}">
                    <a16:creationId xmlns:a16="http://schemas.microsoft.com/office/drawing/2014/main" id="{5098BACB-B5A6-6ABA-DAFA-F3009C20D726}"/>
                  </a:ext>
                </a:extLst>
              </p:cNvPr>
              <p:cNvCxnSpPr>
                <a:cxnSpLocks/>
              </p:cNvCxnSpPr>
              <p:nvPr/>
            </p:nvCxnSpPr>
            <p:spPr>
              <a:xfrm flipH="1">
                <a:off x="1963255" y="1264780"/>
                <a:ext cx="1014442" cy="1030576"/>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1" name="Straight Connector 230">
                <a:extLst>
                  <a:ext uri="{FF2B5EF4-FFF2-40B4-BE49-F238E27FC236}">
                    <a16:creationId xmlns:a16="http://schemas.microsoft.com/office/drawing/2014/main" id="{9F4FD2D1-54BE-2EB0-BCA5-56452B25CE0B}"/>
                  </a:ext>
                </a:extLst>
              </p:cNvPr>
              <p:cNvCxnSpPr>
                <a:cxnSpLocks/>
              </p:cNvCxnSpPr>
              <p:nvPr/>
            </p:nvCxnSpPr>
            <p:spPr>
              <a:xfrm flipH="1">
                <a:off x="2973927" y="1263040"/>
                <a:ext cx="90743"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2" name="Straight Connector 231">
                <a:extLst>
                  <a:ext uri="{FF2B5EF4-FFF2-40B4-BE49-F238E27FC236}">
                    <a16:creationId xmlns:a16="http://schemas.microsoft.com/office/drawing/2014/main" id="{DF1AB588-B8B6-707B-B33B-B194C1E655E2}"/>
                  </a:ext>
                </a:extLst>
              </p:cNvPr>
              <p:cNvCxnSpPr>
                <a:cxnSpLocks/>
              </p:cNvCxnSpPr>
              <p:nvPr/>
            </p:nvCxnSpPr>
            <p:spPr>
              <a:xfrm>
                <a:off x="1965637" y="2285831"/>
                <a:ext cx="26449" cy="137830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2" name="Group 1">
              <a:extLst>
                <a:ext uri="{FF2B5EF4-FFF2-40B4-BE49-F238E27FC236}">
                  <a16:creationId xmlns:a16="http://schemas.microsoft.com/office/drawing/2014/main" id="{F64B965E-D71B-536E-5334-057EBDA47214}"/>
                </a:ext>
              </a:extLst>
            </p:cNvPr>
            <p:cNvGrpSpPr>
              <a:grpSpLocks noChangeAspect="1"/>
            </p:cNvGrpSpPr>
            <p:nvPr/>
          </p:nvGrpSpPr>
          <p:grpSpPr>
            <a:xfrm>
              <a:off x="723717" y="4242281"/>
              <a:ext cx="1262811" cy="1263158"/>
              <a:chOff x="4161754" y="1820602"/>
              <a:chExt cx="3893326" cy="3894398"/>
            </a:xfrm>
          </p:grpSpPr>
          <p:sp>
            <p:nvSpPr>
              <p:cNvPr id="5" name="Rectangle 4">
                <a:extLst>
                  <a:ext uri="{FF2B5EF4-FFF2-40B4-BE49-F238E27FC236}">
                    <a16:creationId xmlns:a16="http://schemas.microsoft.com/office/drawing/2014/main" id="{0B52FEFC-D420-E96B-C0D5-1D2729715438}"/>
                  </a:ext>
                </a:extLst>
              </p:cNvPr>
              <p:cNvSpPr/>
              <p:nvPr/>
            </p:nvSpPr>
            <p:spPr>
              <a:xfrm>
                <a:off x="4168880" y="1828800"/>
                <a:ext cx="3886200" cy="3886200"/>
              </a:xfrm>
              <a:prstGeom prst="rect">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6" name="Group 5">
                <a:extLst>
                  <a:ext uri="{FF2B5EF4-FFF2-40B4-BE49-F238E27FC236}">
                    <a16:creationId xmlns:a16="http://schemas.microsoft.com/office/drawing/2014/main" id="{BAC1C5EB-8DCC-AA7B-1D28-377D972AA891}"/>
                  </a:ext>
                </a:extLst>
              </p:cNvPr>
              <p:cNvGrpSpPr/>
              <p:nvPr/>
            </p:nvGrpSpPr>
            <p:grpSpPr>
              <a:xfrm>
                <a:off x="4161754" y="1836174"/>
                <a:ext cx="1247837" cy="3873500"/>
                <a:chOff x="4427220" y="1828800"/>
                <a:chExt cx="1181100" cy="3873500"/>
              </a:xfrm>
            </p:grpSpPr>
            <p:cxnSp>
              <p:nvCxnSpPr>
                <p:cNvPr id="48" name="Straight Connector 47">
                  <a:extLst>
                    <a:ext uri="{FF2B5EF4-FFF2-40B4-BE49-F238E27FC236}">
                      <a16:creationId xmlns:a16="http://schemas.microsoft.com/office/drawing/2014/main" id="{8FA500C5-6E7F-85CD-E900-E2A8B282345C}"/>
                    </a:ext>
                  </a:extLst>
                </p:cNvPr>
                <p:cNvCxnSpPr>
                  <a:cxnSpLocks/>
                </p:cNvCxnSpPr>
                <p:nvPr/>
              </p:nvCxnSpPr>
              <p:spPr>
                <a:xfrm>
                  <a:off x="4427220" y="18288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0B13EC43-3D68-DEA0-4BD7-029E8E739768}"/>
                    </a:ext>
                  </a:extLst>
                </p:cNvPr>
                <p:cNvCxnSpPr>
                  <a:cxnSpLocks/>
                </p:cNvCxnSpPr>
                <p:nvPr/>
              </p:nvCxnSpPr>
              <p:spPr>
                <a:xfrm>
                  <a:off x="4427220" y="57023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F940E46E-3326-84FF-9FB8-B19969D2A8E8}"/>
                    </a:ext>
                  </a:extLst>
                </p:cNvPr>
                <p:cNvCxnSpPr>
                  <a:cxnSpLocks/>
                </p:cNvCxnSpPr>
                <p:nvPr/>
              </p:nvCxnSpPr>
              <p:spPr>
                <a:xfrm>
                  <a:off x="4427220" y="221615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3544EE13-EDD7-49DC-1584-D817ED34CC76}"/>
                    </a:ext>
                  </a:extLst>
                </p:cNvPr>
                <p:cNvCxnSpPr>
                  <a:cxnSpLocks/>
                </p:cNvCxnSpPr>
                <p:nvPr/>
              </p:nvCxnSpPr>
              <p:spPr>
                <a:xfrm>
                  <a:off x="4427220" y="26035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EBD3212A-817A-1AF6-1068-ABCB5B64307A}"/>
                    </a:ext>
                  </a:extLst>
                </p:cNvPr>
                <p:cNvCxnSpPr>
                  <a:cxnSpLocks/>
                </p:cNvCxnSpPr>
                <p:nvPr/>
              </p:nvCxnSpPr>
              <p:spPr>
                <a:xfrm>
                  <a:off x="4427220" y="299085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768B6E31-DBD8-ED49-1B9A-C1651142FE42}"/>
                    </a:ext>
                  </a:extLst>
                </p:cNvPr>
                <p:cNvCxnSpPr>
                  <a:cxnSpLocks/>
                </p:cNvCxnSpPr>
                <p:nvPr/>
              </p:nvCxnSpPr>
              <p:spPr>
                <a:xfrm>
                  <a:off x="4427220" y="33782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EEE05F8F-1F19-B998-66D2-133FE4989539}"/>
                    </a:ext>
                  </a:extLst>
                </p:cNvPr>
                <p:cNvCxnSpPr>
                  <a:cxnSpLocks/>
                </p:cNvCxnSpPr>
                <p:nvPr/>
              </p:nvCxnSpPr>
              <p:spPr>
                <a:xfrm>
                  <a:off x="4427220" y="3765550"/>
                  <a:ext cx="1181100" cy="0"/>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9B1AFBE8-B9C2-9217-7990-71003061572E}"/>
                    </a:ext>
                  </a:extLst>
                </p:cNvPr>
                <p:cNvCxnSpPr>
                  <a:cxnSpLocks/>
                </p:cNvCxnSpPr>
                <p:nvPr/>
              </p:nvCxnSpPr>
              <p:spPr>
                <a:xfrm>
                  <a:off x="4427220" y="41529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29CFF23F-FB05-D6E2-0430-1AC16ADBFA18}"/>
                    </a:ext>
                  </a:extLst>
                </p:cNvPr>
                <p:cNvCxnSpPr>
                  <a:cxnSpLocks/>
                </p:cNvCxnSpPr>
                <p:nvPr/>
              </p:nvCxnSpPr>
              <p:spPr>
                <a:xfrm>
                  <a:off x="4427220" y="454025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7DBF5FB8-EC8E-86C4-2458-966E8C690EA9}"/>
                    </a:ext>
                  </a:extLst>
                </p:cNvPr>
                <p:cNvCxnSpPr>
                  <a:cxnSpLocks/>
                </p:cNvCxnSpPr>
                <p:nvPr/>
              </p:nvCxnSpPr>
              <p:spPr>
                <a:xfrm>
                  <a:off x="4427220" y="49276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4389FCC6-691C-91AA-E4D9-CB7BE4F3EC14}"/>
                    </a:ext>
                  </a:extLst>
                </p:cNvPr>
                <p:cNvCxnSpPr>
                  <a:cxnSpLocks/>
                </p:cNvCxnSpPr>
                <p:nvPr/>
              </p:nvCxnSpPr>
              <p:spPr>
                <a:xfrm>
                  <a:off x="4427220" y="5314950"/>
                  <a:ext cx="749300" cy="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7" name="Group 6">
                <a:extLst>
                  <a:ext uri="{FF2B5EF4-FFF2-40B4-BE49-F238E27FC236}">
                    <a16:creationId xmlns:a16="http://schemas.microsoft.com/office/drawing/2014/main" id="{FC72E0A2-AD76-6466-0227-418C3742224A}"/>
                  </a:ext>
                </a:extLst>
              </p:cNvPr>
              <p:cNvGrpSpPr/>
              <p:nvPr/>
            </p:nvGrpSpPr>
            <p:grpSpPr>
              <a:xfrm flipH="1">
                <a:off x="6804896" y="1836420"/>
                <a:ext cx="1247837" cy="3873500"/>
                <a:chOff x="4427220" y="1828800"/>
                <a:chExt cx="1181100" cy="3873500"/>
              </a:xfrm>
            </p:grpSpPr>
            <p:cxnSp>
              <p:nvCxnSpPr>
                <p:cNvPr id="225" name="Straight Connector 224">
                  <a:extLst>
                    <a:ext uri="{FF2B5EF4-FFF2-40B4-BE49-F238E27FC236}">
                      <a16:creationId xmlns:a16="http://schemas.microsoft.com/office/drawing/2014/main" id="{C90DC3B5-F3B7-1AF5-6FD4-D7C029077E9D}"/>
                    </a:ext>
                  </a:extLst>
                </p:cNvPr>
                <p:cNvCxnSpPr>
                  <a:cxnSpLocks/>
                </p:cNvCxnSpPr>
                <p:nvPr/>
              </p:nvCxnSpPr>
              <p:spPr>
                <a:xfrm>
                  <a:off x="4427220" y="18288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F686D6AA-C834-5CB7-B9A0-E5760F022395}"/>
                    </a:ext>
                  </a:extLst>
                </p:cNvPr>
                <p:cNvCxnSpPr>
                  <a:cxnSpLocks/>
                </p:cNvCxnSpPr>
                <p:nvPr/>
              </p:nvCxnSpPr>
              <p:spPr>
                <a:xfrm>
                  <a:off x="4427220" y="57023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D8A0EE6C-EF8C-A2A6-6839-9267797C2ED9}"/>
                    </a:ext>
                  </a:extLst>
                </p:cNvPr>
                <p:cNvCxnSpPr>
                  <a:cxnSpLocks/>
                </p:cNvCxnSpPr>
                <p:nvPr/>
              </p:nvCxnSpPr>
              <p:spPr>
                <a:xfrm>
                  <a:off x="4427220" y="221615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35FCE017-4A31-6A91-2A1E-E0EDD4068145}"/>
                    </a:ext>
                  </a:extLst>
                </p:cNvPr>
                <p:cNvCxnSpPr>
                  <a:cxnSpLocks/>
                </p:cNvCxnSpPr>
                <p:nvPr/>
              </p:nvCxnSpPr>
              <p:spPr>
                <a:xfrm>
                  <a:off x="4427220" y="26035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52DD4E4B-B3C6-8BC0-77DE-005747AABA8F}"/>
                    </a:ext>
                  </a:extLst>
                </p:cNvPr>
                <p:cNvCxnSpPr>
                  <a:cxnSpLocks/>
                </p:cNvCxnSpPr>
                <p:nvPr/>
              </p:nvCxnSpPr>
              <p:spPr>
                <a:xfrm>
                  <a:off x="4427220" y="299085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BE8008A7-14EC-CBF6-DBD0-B1D7F18E9373}"/>
                    </a:ext>
                  </a:extLst>
                </p:cNvPr>
                <p:cNvCxnSpPr>
                  <a:cxnSpLocks/>
                </p:cNvCxnSpPr>
                <p:nvPr/>
              </p:nvCxnSpPr>
              <p:spPr>
                <a:xfrm>
                  <a:off x="4427220" y="33782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3A9E3945-ED6C-4D72-5651-CAA92C2F03CA}"/>
                    </a:ext>
                  </a:extLst>
                </p:cNvPr>
                <p:cNvCxnSpPr>
                  <a:cxnSpLocks/>
                </p:cNvCxnSpPr>
                <p:nvPr/>
              </p:nvCxnSpPr>
              <p:spPr>
                <a:xfrm>
                  <a:off x="4427220" y="3765550"/>
                  <a:ext cx="1181100" cy="0"/>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F4A4CAC2-EC9B-606E-CF99-66A443B236B5}"/>
                    </a:ext>
                  </a:extLst>
                </p:cNvPr>
                <p:cNvCxnSpPr>
                  <a:cxnSpLocks/>
                </p:cNvCxnSpPr>
                <p:nvPr/>
              </p:nvCxnSpPr>
              <p:spPr>
                <a:xfrm>
                  <a:off x="4427220" y="41529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441E11CE-D716-2B02-8AED-8183F672EDB2}"/>
                    </a:ext>
                  </a:extLst>
                </p:cNvPr>
                <p:cNvCxnSpPr>
                  <a:cxnSpLocks/>
                </p:cNvCxnSpPr>
                <p:nvPr/>
              </p:nvCxnSpPr>
              <p:spPr>
                <a:xfrm>
                  <a:off x="4427220" y="454025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526C6C9B-AD7C-1DDF-67F7-D5C7FB96608D}"/>
                    </a:ext>
                  </a:extLst>
                </p:cNvPr>
                <p:cNvCxnSpPr>
                  <a:cxnSpLocks/>
                </p:cNvCxnSpPr>
                <p:nvPr/>
              </p:nvCxnSpPr>
              <p:spPr>
                <a:xfrm>
                  <a:off x="4427220" y="49276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5BEB7BE2-0089-3B36-87A9-BD1DB4630702}"/>
                    </a:ext>
                  </a:extLst>
                </p:cNvPr>
                <p:cNvCxnSpPr>
                  <a:cxnSpLocks/>
                </p:cNvCxnSpPr>
                <p:nvPr/>
              </p:nvCxnSpPr>
              <p:spPr>
                <a:xfrm>
                  <a:off x="4427220" y="5314950"/>
                  <a:ext cx="749300" cy="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8" name="Group 7">
                <a:extLst>
                  <a:ext uri="{FF2B5EF4-FFF2-40B4-BE49-F238E27FC236}">
                    <a16:creationId xmlns:a16="http://schemas.microsoft.com/office/drawing/2014/main" id="{053DA72D-C04B-8390-C973-83D8F1D35608}"/>
                  </a:ext>
                </a:extLst>
              </p:cNvPr>
              <p:cNvGrpSpPr/>
              <p:nvPr/>
            </p:nvGrpSpPr>
            <p:grpSpPr>
              <a:xfrm rot="5400000">
                <a:off x="5484729" y="506554"/>
                <a:ext cx="1245403" cy="3873500"/>
                <a:chOff x="4427220" y="1828800"/>
                <a:chExt cx="1181100" cy="3873500"/>
              </a:xfrm>
            </p:grpSpPr>
            <p:cxnSp>
              <p:nvCxnSpPr>
                <p:cNvPr id="21" name="Straight Connector 20">
                  <a:extLst>
                    <a:ext uri="{FF2B5EF4-FFF2-40B4-BE49-F238E27FC236}">
                      <a16:creationId xmlns:a16="http://schemas.microsoft.com/office/drawing/2014/main" id="{227F0713-FFE3-4104-AC89-206AA803718E}"/>
                    </a:ext>
                  </a:extLst>
                </p:cNvPr>
                <p:cNvCxnSpPr>
                  <a:cxnSpLocks/>
                </p:cNvCxnSpPr>
                <p:nvPr/>
              </p:nvCxnSpPr>
              <p:spPr>
                <a:xfrm>
                  <a:off x="4427220" y="18288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C58B6795-506F-3D2B-79AB-2292E0AD2C57}"/>
                    </a:ext>
                  </a:extLst>
                </p:cNvPr>
                <p:cNvCxnSpPr>
                  <a:cxnSpLocks/>
                </p:cNvCxnSpPr>
                <p:nvPr/>
              </p:nvCxnSpPr>
              <p:spPr>
                <a:xfrm>
                  <a:off x="4427220" y="57023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691EFF5D-FE6A-861D-722B-22F91FA598B7}"/>
                    </a:ext>
                  </a:extLst>
                </p:cNvPr>
                <p:cNvCxnSpPr>
                  <a:cxnSpLocks/>
                </p:cNvCxnSpPr>
                <p:nvPr/>
              </p:nvCxnSpPr>
              <p:spPr>
                <a:xfrm>
                  <a:off x="4427220" y="221615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A0219761-2CE4-99CE-91D7-C987F44BD602}"/>
                    </a:ext>
                  </a:extLst>
                </p:cNvPr>
                <p:cNvCxnSpPr>
                  <a:cxnSpLocks/>
                </p:cNvCxnSpPr>
                <p:nvPr/>
              </p:nvCxnSpPr>
              <p:spPr>
                <a:xfrm>
                  <a:off x="4427220" y="26035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3E971E9-6A16-C2E1-0FFE-6046744CF8C8}"/>
                    </a:ext>
                  </a:extLst>
                </p:cNvPr>
                <p:cNvCxnSpPr>
                  <a:cxnSpLocks/>
                </p:cNvCxnSpPr>
                <p:nvPr/>
              </p:nvCxnSpPr>
              <p:spPr>
                <a:xfrm>
                  <a:off x="4427220" y="299085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8DFBCC3D-8043-F1F1-9CD9-12448EEA80ED}"/>
                    </a:ext>
                  </a:extLst>
                </p:cNvPr>
                <p:cNvCxnSpPr>
                  <a:cxnSpLocks/>
                </p:cNvCxnSpPr>
                <p:nvPr/>
              </p:nvCxnSpPr>
              <p:spPr>
                <a:xfrm>
                  <a:off x="4427220" y="33782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31757908-C153-E2A2-55B4-6859EEF356DD}"/>
                    </a:ext>
                  </a:extLst>
                </p:cNvPr>
                <p:cNvCxnSpPr>
                  <a:cxnSpLocks/>
                </p:cNvCxnSpPr>
                <p:nvPr/>
              </p:nvCxnSpPr>
              <p:spPr>
                <a:xfrm>
                  <a:off x="4427220" y="3765550"/>
                  <a:ext cx="1181100" cy="0"/>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BCB8C32-615E-C91C-DB45-1F6BAC7FA884}"/>
                    </a:ext>
                  </a:extLst>
                </p:cNvPr>
                <p:cNvCxnSpPr>
                  <a:cxnSpLocks/>
                </p:cNvCxnSpPr>
                <p:nvPr/>
              </p:nvCxnSpPr>
              <p:spPr>
                <a:xfrm>
                  <a:off x="4427220" y="41529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613D2472-5880-509B-4A57-0E6468C0BD8B}"/>
                    </a:ext>
                  </a:extLst>
                </p:cNvPr>
                <p:cNvCxnSpPr>
                  <a:cxnSpLocks/>
                </p:cNvCxnSpPr>
                <p:nvPr/>
              </p:nvCxnSpPr>
              <p:spPr>
                <a:xfrm>
                  <a:off x="4427220" y="454025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FE7876C4-81F0-EA87-9089-4A328AB0F870}"/>
                    </a:ext>
                  </a:extLst>
                </p:cNvPr>
                <p:cNvCxnSpPr>
                  <a:cxnSpLocks/>
                </p:cNvCxnSpPr>
                <p:nvPr/>
              </p:nvCxnSpPr>
              <p:spPr>
                <a:xfrm>
                  <a:off x="4427220" y="49276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4" name="Straight Connector 223">
                  <a:extLst>
                    <a:ext uri="{FF2B5EF4-FFF2-40B4-BE49-F238E27FC236}">
                      <a16:creationId xmlns:a16="http://schemas.microsoft.com/office/drawing/2014/main" id="{4F9D5C47-34B5-10ED-67C3-F4DD9AB9E7D8}"/>
                    </a:ext>
                  </a:extLst>
                </p:cNvPr>
                <p:cNvCxnSpPr>
                  <a:cxnSpLocks/>
                </p:cNvCxnSpPr>
                <p:nvPr/>
              </p:nvCxnSpPr>
              <p:spPr>
                <a:xfrm>
                  <a:off x="4427220" y="5314950"/>
                  <a:ext cx="749300" cy="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9" name="Group 8">
                <a:extLst>
                  <a:ext uri="{FF2B5EF4-FFF2-40B4-BE49-F238E27FC236}">
                    <a16:creationId xmlns:a16="http://schemas.microsoft.com/office/drawing/2014/main" id="{E29B031F-2273-75D0-14E0-A1614C58625A}"/>
                  </a:ext>
                </a:extLst>
              </p:cNvPr>
              <p:cNvGrpSpPr/>
              <p:nvPr/>
            </p:nvGrpSpPr>
            <p:grpSpPr>
              <a:xfrm rot="5400000" flipH="1">
                <a:off x="5484474" y="3153186"/>
                <a:ext cx="1245421" cy="3873500"/>
                <a:chOff x="4427220" y="1828800"/>
                <a:chExt cx="1181100" cy="3873500"/>
              </a:xfrm>
            </p:grpSpPr>
            <p:cxnSp>
              <p:nvCxnSpPr>
                <p:cNvPr id="10" name="Straight Connector 9">
                  <a:extLst>
                    <a:ext uri="{FF2B5EF4-FFF2-40B4-BE49-F238E27FC236}">
                      <a16:creationId xmlns:a16="http://schemas.microsoft.com/office/drawing/2014/main" id="{83D540E1-020E-99BF-90F6-AA92577D6290}"/>
                    </a:ext>
                  </a:extLst>
                </p:cNvPr>
                <p:cNvCxnSpPr>
                  <a:cxnSpLocks/>
                </p:cNvCxnSpPr>
                <p:nvPr/>
              </p:nvCxnSpPr>
              <p:spPr>
                <a:xfrm>
                  <a:off x="4427220" y="18288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28EE5792-F58E-CC66-1AEB-B43F05DEFB3E}"/>
                    </a:ext>
                  </a:extLst>
                </p:cNvPr>
                <p:cNvCxnSpPr>
                  <a:cxnSpLocks/>
                </p:cNvCxnSpPr>
                <p:nvPr/>
              </p:nvCxnSpPr>
              <p:spPr>
                <a:xfrm>
                  <a:off x="4427220" y="57023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357C5C67-5B2F-1B13-DDE3-C5AB2353265D}"/>
                    </a:ext>
                  </a:extLst>
                </p:cNvPr>
                <p:cNvCxnSpPr>
                  <a:cxnSpLocks/>
                </p:cNvCxnSpPr>
                <p:nvPr/>
              </p:nvCxnSpPr>
              <p:spPr>
                <a:xfrm>
                  <a:off x="4427220" y="221615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B4A7F1AD-D53E-2468-7876-DC88583865D7}"/>
                    </a:ext>
                  </a:extLst>
                </p:cNvPr>
                <p:cNvCxnSpPr>
                  <a:cxnSpLocks/>
                </p:cNvCxnSpPr>
                <p:nvPr/>
              </p:nvCxnSpPr>
              <p:spPr>
                <a:xfrm>
                  <a:off x="4427220" y="26035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35AFB4CD-00BC-AFB7-41F7-A90848A121DC}"/>
                    </a:ext>
                  </a:extLst>
                </p:cNvPr>
                <p:cNvCxnSpPr>
                  <a:cxnSpLocks/>
                </p:cNvCxnSpPr>
                <p:nvPr/>
              </p:nvCxnSpPr>
              <p:spPr>
                <a:xfrm>
                  <a:off x="4427220" y="299085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026757FB-A5DA-816F-14B1-69275BB86EC5}"/>
                    </a:ext>
                  </a:extLst>
                </p:cNvPr>
                <p:cNvCxnSpPr>
                  <a:cxnSpLocks/>
                </p:cNvCxnSpPr>
                <p:nvPr/>
              </p:nvCxnSpPr>
              <p:spPr>
                <a:xfrm>
                  <a:off x="4427220" y="33782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AF07D3EA-9AC5-7BDD-1E8B-20DCF9ABC966}"/>
                    </a:ext>
                  </a:extLst>
                </p:cNvPr>
                <p:cNvCxnSpPr>
                  <a:cxnSpLocks/>
                </p:cNvCxnSpPr>
                <p:nvPr/>
              </p:nvCxnSpPr>
              <p:spPr>
                <a:xfrm>
                  <a:off x="4427220" y="3765550"/>
                  <a:ext cx="1181100" cy="0"/>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0206B7A0-1A2F-FC0D-C4D8-907C655837E2}"/>
                    </a:ext>
                  </a:extLst>
                </p:cNvPr>
                <p:cNvCxnSpPr>
                  <a:cxnSpLocks/>
                </p:cNvCxnSpPr>
                <p:nvPr/>
              </p:nvCxnSpPr>
              <p:spPr>
                <a:xfrm>
                  <a:off x="4427220" y="41529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5497016-A850-F0B9-C3D3-1683CB2049DF}"/>
                    </a:ext>
                  </a:extLst>
                </p:cNvPr>
                <p:cNvCxnSpPr>
                  <a:cxnSpLocks/>
                </p:cNvCxnSpPr>
                <p:nvPr/>
              </p:nvCxnSpPr>
              <p:spPr>
                <a:xfrm>
                  <a:off x="4427220" y="454025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7F50D184-B26E-AFBF-0C3C-4DE30D9472F8}"/>
                    </a:ext>
                  </a:extLst>
                </p:cNvPr>
                <p:cNvCxnSpPr>
                  <a:cxnSpLocks/>
                </p:cNvCxnSpPr>
                <p:nvPr/>
              </p:nvCxnSpPr>
              <p:spPr>
                <a:xfrm>
                  <a:off x="4427220" y="49276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73FCA610-635C-DF99-6CB1-1F0C4F552AF1}"/>
                    </a:ext>
                  </a:extLst>
                </p:cNvPr>
                <p:cNvCxnSpPr>
                  <a:cxnSpLocks/>
                </p:cNvCxnSpPr>
                <p:nvPr/>
              </p:nvCxnSpPr>
              <p:spPr>
                <a:xfrm>
                  <a:off x="4427220" y="5314950"/>
                  <a:ext cx="749300" cy="0"/>
                </a:xfrm>
                <a:prstGeom prst="line">
                  <a:avLst/>
                </a:prstGeom>
              </p:spPr>
              <p:style>
                <a:lnRef idx="1">
                  <a:schemeClr val="accent1"/>
                </a:lnRef>
                <a:fillRef idx="0">
                  <a:schemeClr val="accent1"/>
                </a:fillRef>
                <a:effectRef idx="0">
                  <a:schemeClr val="accent1"/>
                </a:effectRef>
                <a:fontRef idx="minor">
                  <a:schemeClr val="tx1"/>
                </a:fontRef>
              </p:style>
            </p:cxnSp>
          </p:grpSp>
        </p:grpSp>
        <p:grpSp>
          <p:nvGrpSpPr>
            <p:cNvPr id="237" name="Group 236">
              <a:extLst>
                <a:ext uri="{FF2B5EF4-FFF2-40B4-BE49-F238E27FC236}">
                  <a16:creationId xmlns:a16="http://schemas.microsoft.com/office/drawing/2014/main" id="{DE33DB7A-FED7-C357-14DE-7C88A0460370}"/>
                </a:ext>
              </a:extLst>
            </p:cNvPr>
            <p:cNvGrpSpPr/>
            <p:nvPr/>
          </p:nvGrpSpPr>
          <p:grpSpPr>
            <a:xfrm flipH="1">
              <a:off x="3402075" y="732474"/>
              <a:ext cx="1105631" cy="4660667"/>
              <a:chOff x="1965560" y="775167"/>
              <a:chExt cx="1105631" cy="4660667"/>
            </a:xfrm>
          </p:grpSpPr>
          <p:cxnSp>
            <p:nvCxnSpPr>
              <p:cNvPr id="238" name="Straight Connector 237">
                <a:extLst>
                  <a:ext uri="{FF2B5EF4-FFF2-40B4-BE49-F238E27FC236}">
                    <a16:creationId xmlns:a16="http://schemas.microsoft.com/office/drawing/2014/main" id="{3EFFE08F-133C-B877-0EAF-A0E2B1D04298}"/>
                  </a:ext>
                </a:extLst>
              </p:cNvPr>
              <p:cNvCxnSpPr/>
              <p:nvPr/>
            </p:nvCxnSpPr>
            <p:spPr>
              <a:xfrm flipV="1">
                <a:off x="3071191" y="775167"/>
                <a:ext cx="0" cy="4660667"/>
              </a:xfrm>
              <a:prstGeom prst="line">
                <a:avLst/>
              </a:prstGeom>
              <a:ln>
                <a:solidFill>
                  <a:srgbClr val="FF0000"/>
                </a:solidFill>
                <a:tailEnd type="triangle"/>
              </a:ln>
            </p:spPr>
            <p:style>
              <a:lnRef idx="3">
                <a:schemeClr val="dk1"/>
              </a:lnRef>
              <a:fillRef idx="0">
                <a:schemeClr val="dk1"/>
              </a:fillRef>
              <a:effectRef idx="2">
                <a:schemeClr val="dk1"/>
              </a:effectRef>
              <a:fontRef idx="minor">
                <a:schemeClr val="tx1"/>
              </a:fontRef>
            </p:style>
          </p:cxnSp>
          <p:cxnSp>
            <p:nvCxnSpPr>
              <p:cNvPr id="239" name="Straight Connector 238">
                <a:extLst>
                  <a:ext uri="{FF2B5EF4-FFF2-40B4-BE49-F238E27FC236}">
                    <a16:creationId xmlns:a16="http://schemas.microsoft.com/office/drawing/2014/main" id="{1B49C6AB-F8F2-87F6-8749-62A004D6F6B7}"/>
                  </a:ext>
                </a:extLst>
              </p:cNvPr>
              <p:cNvCxnSpPr>
                <a:cxnSpLocks/>
              </p:cNvCxnSpPr>
              <p:nvPr/>
            </p:nvCxnSpPr>
            <p:spPr>
              <a:xfrm flipH="1" flipV="1">
                <a:off x="1992087" y="3664130"/>
                <a:ext cx="1074419" cy="1763487"/>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0" name="Straight Connector 239">
                <a:extLst>
                  <a:ext uri="{FF2B5EF4-FFF2-40B4-BE49-F238E27FC236}">
                    <a16:creationId xmlns:a16="http://schemas.microsoft.com/office/drawing/2014/main" id="{1BB471D8-9E22-E091-F327-A71B4D6A4929}"/>
                  </a:ext>
                </a:extLst>
              </p:cNvPr>
              <p:cNvCxnSpPr>
                <a:cxnSpLocks/>
              </p:cNvCxnSpPr>
              <p:nvPr/>
            </p:nvCxnSpPr>
            <p:spPr>
              <a:xfrm flipH="1" flipV="1">
                <a:off x="2980337" y="1259774"/>
                <a:ext cx="87223" cy="4173024"/>
              </a:xfrm>
              <a:prstGeom prst="line">
                <a:avLst/>
              </a:prstGeom>
              <a:ln w="1270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241" name="Straight Connector 240">
                <a:extLst>
                  <a:ext uri="{FF2B5EF4-FFF2-40B4-BE49-F238E27FC236}">
                    <a16:creationId xmlns:a16="http://schemas.microsoft.com/office/drawing/2014/main" id="{5CEA0856-950F-E105-7495-ACF7BC67A286}"/>
                  </a:ext>
                </a:extLst>
              </p:cNvPr>
              <p:cNvCxnSpPr>
                <a:cxnSpLocks/>
              </p:cNvCxnSpPr>
              <p:nvPr/>
            </p:nvCxnSpPr>
            <p:spPr>
              <a:xfrm flipH="1">
                <a:off x="1965560" y="1264780"/>
                <a:ext cx="1012137" cy="1030576"/>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2" name="Straight Connector 241">
                <a:extLst>
                  <a:ext uri="{FF2B5EF4-FFF2-40B4-BE49-F238E27FC236}">
                    <a16:creationId xmlns:a16="http://schemas.microsoft.com/office/drawing/2014/main" id="{90150E89-30F1-DE03-9B8C-552A3D5CC6A2}"/>
                  </a:ext>
                </a:extLst>
              </p:cNvPr>
              <p:cNvCxnSpPr>
                <a:cxnSpLocks/>
              </p:cNvCxnSpPr>
              <p:nvPr/>
            </p:nvCxnSpPr>
            <p:spPr>
              <a:xfrm flipH="1">
                <a:off x="2973927" y="1263040"/>
                <a:ext cx="90743"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3" name="Straight Connector 242">
                <a:extLst>
                  <a:ext uri="{FF2B5EF4-FFF2-40B4-BE49-F238E27FC236}">
                    <a16:creationId xmlns:a16="http://schemas.microsoft.com/office/drawing/2014/main" id="{B8A7F5BE-C1AC-61E7-D974-5577AA12D96C}"/>
                  </a:ext>
                </a:extLst>
              </p:cNvPr>
              <p:cNvCxnSpPr>
                <a:cxnSpLocks/>
              </p:cNvCxnSpPr>
              <p:nvPr/>
            </p:nvCxnSpPr>
            <p:spPr>
              <a:xfrm>
                <a:off x="1967941" y="2292974"/>
                <a:ext cx="24145" cy="1371157"/>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grpSp>
      </p:grpSp>
      <p:grpSp>
        <p:nvGrpSpPr>
          <p:cNvPr id="254" name="Group 253">
            <a:extLst>
              <a:ext uri="{FF2B5EF4-FFF2-40B4-BE49-F238E27FC236}">
                <a16:creationId xmlns:a16="http://schemas.microsoft.com/office/drawing/2014/main" id="{CACC7225-9E29-2B53-953E-343CCE464EBB}"/>
              </a:ext>
            </a:extLst>
          </p:cNvPr>
          <p:cNvGrpSpPr>
            <a:grpSpLocks noChangeAspect="1"/>
          </p:cNvGrpSpPr>
          <p:nvPr/>
        </p:nvGrpSpPr>
        <p:grpSpPr>
          <a:xfrm>
            <a:off x="7509581" y="836261"/>
            <a:ext cx="3039357" cy="4717554"/>
            <a:chOff x="7509581" y="836261"/>
            <a:chExt cx="3039357" cy="4717554"/>
          </a:xfrm>
        </p:grpSpPr>
        <p:grpSp>
          <p:nvGrpSpPr>
            <p:cNvPr id="246" name="Group 245">
              <a:extLst>
                <a:ext uri="{FF2B5EF4-FFF2-40B4-BE49-F238E27FC236}">
                  <a16:creationId xmlns:a16="http://schemas.microsoft.com/office/drawing/2014/main" id="{AB4296D0-F576-3116-421A-86714A8B668C}"/>
                </a:ext>
              </a:extLst>
            </p:cNvPr>
            <p:cNvGrpSpPr/>
            <p:nvPr/>
          </p:nvGrpSpPr>
          <p:grpSpPr>
            <a:xfrm>
              <a:off x="8905875" y="836261"/>
              <a:ext cx="602750" cy="4664221"/>
              <a:chOff x="8905875" y="836261"/>
              <a:chExt cx="602750" cy="4664221"/>
            </a:xfrm>
          </p:grpSpPr>
          <p:cxnSp>
            <p:nvCxnSpPr>
              <p:cNvPr id="152" name="Straight Connector 151">
                <a:extLst>
                  <a:ext uri="{FF2B5EF4-FFF2-40B4-BE49-F238E27FC236}">
                    <a16:creationId xmlns:a16="http://schemas.microsoft.com/office/drawing/2014/main" id="{99EB2811-52D9-3FAA-D346-22F136B559E1}"/>
                  </a:ext>
                </a:extLst>
              </p:cNvPr>
              <p:cNvCxnSpPr/>
              <p:nvPr/>
            </p:nvCxnSpPr>
            <p:spPr>
              <a:xfrm flipV="1">
                <a:off x="9507495" y="836261"/>
                <a:ext cx="0" cy="4660667"/>
              </a:xfrm>
              <a:prstGeom prst="line">
                <a:avLst/>
              </a:prstGeom>
              <a:ln>
                <a:solidFill>
                  <a:srgbClr val="FF0000"/>
                </a:solidFill>
                <a:tailEnd type="triangle"/>
              </a:ln>
            </p:spPr>
            <p:style>
              <a:lnRef idx="3">
                <a:schemeClr val="dk1"/>
              </a:lnRef>
              <a:fillRef idx="0">
                <a:schemeClr val="dk1"/>
              </a:fillRef>
              <a:effectRef idx="2">
                <a:schemeClr val="dk1"/>
              </a:effectRef>
              <a:fontRef idx="minor">
                <a:schemeClr val="tx1"/>
              </a:fontRef>
            </p:style>
          </p:cxnSp>
          <p:cxnSp>
            <p:nvCxnSpPr>
              <p:cNvPr id="153" name="Straight Connector 152">
                <a:extLst>
                  <a:ext uri="{FF2B5EF4-FFF2-40B4-BE49-F238E27FC236}">
                    <a16:creationId xmlns:a16="http://schemas.microsoft.com/office/drawing/2014/main" id="{AE883E69-844F-804B-9269-5F29D643B604}"/>
                  </a:ext>
                </a:extLst>
              </p:cNvPr>
              <p:cNvCxnSpPr>
                <a:cxnSpLocks/>
              </p:cNvCxnSpPr>
              <p:nvPr/>
            </p:nvCxnSpPr>
            <p:spPr>
              <a:xfrm flipH="1" flipV="1">
                <a:off x="8960644" y="4605340"/>
                <a:ext cx="546853" cy="895142"/>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4" name="Straight Connector 153">
                <a:extLst>
                  <a:ext uri="{FF2B5EF4-FFF2-40B4-BE49-F238E27FC236}">
                    <a16:creationId xmlns:a16="http://schemas.microsoft.com/office/drawing/2014/main" id="{4D047397-FA78-A8BA-C88C-7E395D027776}"/>
                  </a:ext>
                </a:extLst>
              </p:cNvPr>
              <p:cNvCxnSpPr>
                <a:cxnSpLocks/>
              </p:cNvCxnSpPr>
              <p:nvPr/>
            </p:nvCxnSpPr>
            <p:spPr>
              <a:xfrm flipH="1" flipV="1">
                <a:off x="9421403" y="1321819"/>
                <a:ext cx="87222" cy="4173023"/>
              </a:xfrm>
              <a:prstGeom prst="line">
                <a:avLst/>
              </a:prstGeom>
              <a:ln w="1270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157" name="Straight Connector 156">
                <a:extLst>
                  <a:ext uri="{FF2B5EF4-FFF2-40B4-BE49-F238E27FC236}">
                    <a16:creationId xmlns:a16="http://schemas.microsoft.com/office/drawing/2014/main" id="{8DC6B62E-DE36-10B3-5C8C-E0EB0533886B}"/>
                  </a:ext>
                </a:extLst>
              </p:cNvPr>
              <p:cNvCxnSpPr>
                <a:cxnSpLocks/>
              </p:cNvCxnSpPr>
              <p:nvPr/>
            </p:nvCxnSpPr>
            <p:spPr>
              <a:xfrm flipH="1">
                <a:off x="8905875" y="1323975"/>
                <a:ext cx="509588" cy="519113"/>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8" name="Straight Connector 157">
                <a:extLst>
                  <a:ext uri="{FF2B5EF4-FFF2-40B4-BE49-F238E27FC236}">
                    <a16:creationId xmlns:a16="http://schemas.microsoft.com/office/drawing/2014/main" id="{4EFD57C0-3CEF-50F3-C1F1-90BA0906E399}"/>
                  </a:ext>
                </a:extLst>
              </p:cNvPr>
              <p:cNvCxnSpPr>
                <a:cxnSpLocks/>
              </p:cNvCxnSpPr>
              <p:nvPr/>
            </p:nvCxnSpPr>
            <p:spPr>
              <a:xfrm flipH="1">
                <a:off x="9416763" y="1326581"/>
                <a:ext cx="89187"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9" name="Straight Connector 158">
                <a:extLst>
                  <a:ext uri="{FF2B5EF4-FFF2-40B4-BE49-F238E27FC236}">
                    <a16:creationId xmlns:a16="http://schemas.microsoft.com/office/drawing/2014/main" id="{5D21BFF7-25ED-2767-A810-6FD8879B649D}"/>
                  </a:ext>
                </a:extLst>
              </p:cNvPr>
              <p:cNvCxnSpPr>
                <a:cxnSpLocks/>
              </p:cNvCxnSpPr>
              <p:nvPr/>
            </p:nvCxnSpPr>
            <p:spPr>
              <a:xfrm>
                <a:off x="8910638" y="1835944"/>
                <a:ext cx="52387" cy="2767014"/>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69" name="Group 68">
              <a:extLst>
                <a:ext uri="{FF2B5EF4-FFF2-40B4-BE49-F238E27FC236}">
                  <a16:creationId xmlns:a16="http://schemas.microsoft.com/office/drawing/2014/main" id="{777D96D0-8FAB-0631-D7A9-AC645E03DA32}"/>
                </a:ext>
              </a:extLst>
            </p:cNvPr>
            <p:cNvGrpSpPr>
              <a:grpSpLocks noChangeAspect="1"/>
            </p:cNvGrpSpPr>
            <p:nvPr/>
          </p:nvGrpSpPr>
          <p:grpSpPr>
            <a:xfrm>
              <a:off x="7509581" y="4405490"/>
              <a:ext cx="1148010" cy="1148325"/>
              <a:chOff x="4161754" y="1820602"/>
              <a:chExt cx="3893326" cy="3894398"/>
            </a:xfrm>
          </p:grpSpPr>
          <p:sp>
            <p:nvSpPr>
              <p:cNvPr id="70" name="Rectangle 69">
                <a:extLst>
                  <a:ext uri="{FF2B5EF4-FFF2-40B4-BE49-F238E27FC236}">
                    <a16:creationId xmlns:a16="http://schemas.microsoft.com/office/drawing/2014/main" id="{A9200A22-C0E0-CCAF-1757-6F1D8FB9ACC4}"/>
                  </a:ext>
                </a:extLst>
              </p:cNvPr>
              <p:cNvSpPr/>
              <p:nvPr/>
            </p:nvSpPr>
            <p:spPr>
              <a:xfrm>
                <a:off x="4168880" y="1828800"/>
                <a:ext cx="3886200" cy="3886200"/>
              </a:xfrm>
              <a:prstGeom prst="rect">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71" name="Group 70">
                <a:extLst>
                  <a:ext uri="{FF2B5EF4-FFF2-40B4-BE49-F238E27FC236}">
                    <a16:creationId xmlns:a16="http://schemas.microsoft.com/office/drawing/2014/main" id="{3A762788-E0D8-2AA1-7E13-F70371841537}"/>
                  </a:ext>
                </a:extLst>
              </p:cNvPr>
              <p:cNvGrpSpPr/>
              <p:nvPr/>
            </p:nvGrpSpPr>
            <p:grpSpPr>
              <a:xfrm>
                <a:off x="4161754" y="1836174"/>
                <a:ext cx="1247837" cy="3873500"/>
                <a:chOff x="4427220" y="1828800"/>
                <a:chExt cx="1181100" cy="3873500"/>
              </a:xfrm>
            </p:grpSpPr>
            <p:cxnSp>
              <p:nvCxnSpPr>
                <p:cNvPr id="198" name="Straight Connector 197">
                  <a:extLst>
                    <a:ext uri="{FF2B5EF4-FFF2-40B4-BE49-F238E27FC236}">
                      <a16:creationId xmlns:a16="http://schemas.microsoft.com/office/drawing/2014/main" id="{E3C30CEA-7437-728E-AD3E-7A9D006D4375}"/>
                    </a:ext>
                  </a:extLst>
                </p:cNvPr>
                <p:cNvCxnSpPr>
                  <a:cxnSpLocks/>
                </p:cNvCxnSpPr>
                <p:nvPr/>
              </p:nvCxnSpPr>
              <p:spPr>
                <a:xfrm>
                  <a:off x="4427220" y="18288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9" name="Straight Connector 198">
                  <a:extLst>
                    <a:ext uri="{FF2B5EF4-FFF2-40B4-BE49-F238E27FC236}">
                      <a16:creationId xmlns:a16="http://schemas.microsoft.com/office/drawing/2014/main" id="{1CD33ACE-B244-A08A-E642-A99313EA17BD}"/>
                    </a:ext>
                  </a:extLst>
                </p:cNvPr>
                <p:cNvCxnSpPr>
                  <a:cxnSpLocks/>
                </p:cNvCxnSpPr>
                <p:nvPr/>
              </p:nvCxnSpPr>
              <p:spPr>
                <a:xfrm>
                  <a:off x="4427220" y="57023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0" name="Straight Connector 199">
                  <a:extLst>
                    <a:ext uri="{FF2B5EF4-FFF2-40B4-BE49-F238E27FC236}">
                      <a16:creationId xmlns:a16="http://schemas.microsoft.com/office/drawing/2014/main" id="{BF3C2539-1A31-318F-77D3-32376854D8E5}"/>
                    </a:ext>
                  </a:extLst>
                </p:cNvPr>
                <p:cNvCxnSpPr>
                  <a:cxnSpLocks/>
                </p:cNvCxnSpPr>
                <p:nvPr/>
              </p:nvCxnSpPr>
              <p:spPr>
                <a:xfrm>
                  <a:off x="4427220" y="221615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1" name="Straight Connector 200">
                  <a:extLst>
                    <a:ext uri="{FF2B5EF4-FFF2-40B4-BE49-F238E27FC236}">
                      <a16:creationId xmlns:a16="http://schemas.microsoft.com/office/drawing/2014/main" id="{10B309C3-A020-C216-0DEE-432FEA44AB61}"/>
                    </a:ext>
                  </a:extLst>
                </p:cNvPr>
                <p:cNvCxnSpPr>
                  <a:cxnSpLocks/>
                </p:cNvCxnSpPr>
                <p:nvPr/>
              </p:nvCxnSpPr>
              <p:spPr>
                <a:xfrm>
                  <a:off x="4427220" y="26035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2" name="Straight Connector 201">
                  <a:extLst>
                    <a:ext uri="{FF2B5EF4-FFF2-40B4-BE49-F238E27FC236}">
                      <a16:creationId xmlns:a16="http://schemas.microsoft.com/office/drawing/2014/main" id="{39CCE9CA-9A82-C8F5-37DF-3BBD877F5646}"/>
                    </a:ext>
                  </a:extLst>
                </p:cNvPr>
                <p:cNvCxnSpPr>
                  <a:cxnSpLocks/>
                </p:cNvCxnSpPr>
                <p:nvPr/>
              </p:nvCxnSpPr>
              <p:spPr>
                <a:xfrm>
                  <a:off x="4427220" y="299085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3" name="Straight Connector 202">
                  <a:extLst>
                    <a:ext uri="{FF2B5EF4-FFF2-40B4-BE49-F238E27FC236}">
                      <a16:creationId xmlns:a16="http://schemas.microsoft.com/office/drawing/2014/main" id="{B6462CC6-C04B-430E-9B8D-F269A4ADD8A0}"/>
                    </a:ext>
                  </a:extLst>
                </p:cNvPr>
                <p:cNvCxnSpPr>
                  <a:cxnSpLocks/>
                </p:cNvCxnSpPr>
                <p:nvPr/>
              </p:nvCxnSpPr>
              <p:spPr>
                <a:xfrm>
                  <a:off x="4427220" y="33782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4" name="Straight Connector 203">
                  <a:extLst>
                    <a:ext uri="{FF2B5EF4-FFF2-40B4-BE49-F238E27FC236}">
                      <a16:creationId xmlns:a16="http://schemas.microsoft.com/office/drawing/2014/main" id="{2B0834DF-FE48-DA01-2951-EC56CDB6348D}"/>
                    </a:ext>
                  </a:extLst>
                </p:cNvPr>
                <p:cNvCxnSpPr>
                  <a:cxnSpLocks/>
                </p:cNvCxnSpPr>
                <p:nvPr/>
              </p:nvCxnSpPr>
              <p:spPr>
                <a:xfrm>
                  <a:off x="4427220" y="3765550"/>
                  <a:ext cx="1181100" cy="0"/>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205" name="Straight Connector 204">
                  <a:extLst>
                    <a:ext uri="{FF2B5EF4-FFF2-40B4-BE49-F238E27FC236}">
                      <a16:creationId xmlns:a16="http://schemas.microsoft.com/office/drawing/2014/main" id="{277F8F5E-6E11-156F-F1D2-601A9649AB07}"/>
                    </a:ext>
                  </a:extLst>
                </p:cNvPr>
                <p:cNvCxnSpPr>
                  <a:cxnSpLocks/>
                </p:cNvCxnSpPr>
                <p:nvPr/>
              </p:nvCxnSpPr>
              <p:spPr>
                <a:xfrm>
                  <a:off x="4427220" y="41529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6" name="Straight Connector 205">
                  <a:extLst>
                    <a:ext uri="{FF2B5EF4-FFF2-40B4-BE49-F238E27FC236}">
                      <a16:creationId xmlns:a16="http://schemas.microsoft.com/office/drawing/2014/main" id="{63C1DA8C-7D4A-CECC-235B-5B5C3E29FE3B}"/>
                    </a:ext>
                  </a:extLst>
                </p:cNvPr>
                <p:cNvCxnSpPr>
                  <a:cxnSpLocks/>
                </p:cNvCxnSpPr>
                <p:nvPr/>
              </p:nvCxnSpPr>
              <p:spPr>
                <a:xfrm>
                  <a:off x="4427220" y="454025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7" name="Straight Connector 206">
                  <a:extLst>
                    <a:ext uri="{FF2B5EF4-FFF2-40B4-BE49-F238E27FC236}">
                      <a16:creationId xmlns:a16="http://schemas.microsoft.com/office/drawing/2014/main" id="{595B2FEE-1518-FA7E-AA83-F27B1C60654B}"/>
                    </a:ext>
                  </a:extLst>
                </p:cNvPr>
                <p:cNvCxnSpPr>
                  <a:cxnSpLocks/>
                </p:cNvCxnSpPr>
                <p:nvPr/>
              </p:nvCxnSpPr>
              <p:spPr>
                <a:xfrm>
                  <a:off x="4427220" y="49276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8" name="Straight Connector 207">
                  <a:extLst>
                    <a:ext uri="{FF2B5EF4-FFF2-40B4-BE49-F238E27FC236}">
                      <a16:creationId xmlns:a16="http://schemas.microsoft.com/office/drawing/2014/main" id="{B8855AA0-8294-9020-556E-A06804A88AFE}"/>
                    </a:ext>
                  </a:extLst>
                </p:cNvPr>
                <p:cNvCxnSpPr>
                  <a:cxnSpLocks/>
                </p:cNvCxnSpPr>
                <p:nvPr/>
              </p:nvCxnSpPr>
              <p:spPr>
                <a:xfrm>
                  <a:off x="4427220" y="5314950"/>
                  <a:ext cx="749300" cy="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72" name="Group 71">
                <a:extLst>
                  <a:ext uri="{FF2B5EF4-FFF2-40B4-BE49-F238E27FC236}">
                    <a16:creationId xmlns:a16="http://schemas.microsoft.com/office/drawing/2014/main" id="{3444FBB8-0B1A-7C1F-1380-4B90E165A1B9}"/>
                  </a:ext>
                </a:extLst>
              </p:cNvPr>
              <p:cNvGrpSpPr/>
              <p:nvPr/>
            </p:nvGrpSpPr>
            <p:grpSpPr>
              <a:xfrm flipH="1">
                <a:off x="6804896" y="1836420"/>
                <a:ext cx="1247837" cy="3873500"/>
                <a:chOff x="4427220" y="1828800"/>
                <a:chExt cx="1181100" cy="3873500"/>
              </a:xfrm>
            </p:grpSpPr>
            <p:cxnSp>
              <p:nvCxnSpPr>
                <p:cNvPr id="145" name="Straight Connector 144">
                  <a:extLst>
                    <a:ext uri="{FF2B5EF4-FFF2-40B4-BE49-F238E27FC236}">
                      <a16:creationId xmlns:a16="http://schemas.microsoft.com/office/drawing/2014/main" id="{5E08D550-97F7-000F-969E-612322EFB8C7}"/>
                    </a:ext>
                  </a:extLst>
                </p:cNvPr>
                <p:cNvCxnSpPr>
                  <a:cxnSpLocks/>
                </p:cNvCxnSpPr>
                <p:nvPr/>
              </p:nvCxnSpPr>
              <p:spPr>
                <a:xfrm>
                  <a:off x="4427220" y="18288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6" name="Straight Connector 145">
                  <a:extLst>
                    <a:ext uri="{FF2B5EF4-FFF2-40B4-BE49-F238E27FC236}">
                      <a16:creationId xmlns:a16="http://schemas.microsoft.com/office/drawing/2014/main" id="{0C32BF26-C515-50AD-8847-7E6C06CA2508}"/>
                    </a:ext>
                  </a:extLst>
                </p:cNvPr>
                <p:cNvCxnSpPr>
                  <a:cxnSpLocks/>
                </p:cNvCxnSpPr>
                <p:nvPr/>
              </p:nvCxnSpPr>
              <p:spPr>
                <a:xfrm>
                  <a:off x="4427220" y="57023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7" name="Straight Connector 146">
                  <a:extLst>
                    <a:ext uri="{FF2B5EF4-FFF2-40B4-BE49-F238E27FC236}">
                      <a16:creationId xmlns:a16="http://schemas.microsoft.com/office/drawing/2014/main" id="{A6D8452A-DECB-A9FA-90BF-0055E9BA9CA5}"/>
                    </a:ext>
                  </a:extLst>
                </p:cNvPr>
                <p:cNvCxnSpPr>
                  <a:cxnSpLocks/>
                </p:cNvCxnSpPr>
                <p:nvPr/>
              </p:nvCxnSpPr>
              <p:spPr>
                <a:xfrm>
                  <a:off x="4427220" y="221615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8" name="Straight Connector 147">
                  <a:extLst>
                    <a:ext uri="{FF2B5EF4-FFF2-40B4-BE49-F238E27FC236}">
                      <a16:creationId xmlns:a16="http://schemas.microsoft.com/office/drawing/2014/main" id="{A098B5D5-085D-1D8F-F06C-CD510CBFCA4F}"/>
                    </a:ext>
                  </a:extLst>
                </p:cNvPr>
                <p:cNvCxnSpPr>
                  <a:cxnSpLocks/>
                </p:cNvCxnSpPr>
                <p:nvPr/>
              </p:nvCxnSpPr>
              <p:spPr>
                <a:xfrm>
                  <a:off x="4427220" y="26035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9" name="Straight Connector 148">
                  <a:extLst>
                    <a:ext uri="{FF2B5EF4-FFF2-40B4-BE49-F238E27FC236}">
                      <a16:creationId xmlns:a16="http://schemas.microsoft.com/office/drawing/2014/main" id="{D42AA09F-13E2-2A81-7B92-A8AED6BBCFAC}"/>
                    </a:ext>
                  </a:extLst>
                </p:cNvPr>
                <p:cNvCxnSpPr>
                  <a:cxnSpLocks/>
                </p:cNvCxnSpPr>
                <p:nvPr/>
              </p:nvCxnSpPr>
              <p:spPr>
                <a:xfrm>
                  <a:off x="4427220" y="299085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0" name="Straight Connector 149">
                  <a:extLst>
                    <a:ext uri="{FF2B5EF4-FFF2-40B4-BE49-F238E27FC236}">
                      <a16:creationId xmlns:a16="http://schemas.microsoft.com/office/drawing/2014/main" id="{35B137D7-565E-CC12-D0EF-7E866C9EC303}"/>
                    </a:ext>
                  </a:extLst>
                </p:cNvPr>
                <p:cNvCxnSpPr>
                  <a:cxnSpLocks/>
                </p:cNvCxnSpPr>
                <p:nvPr/>
              </p:nvCxnSpPr>
              <p:spPr>
                <a:xfrm>
                  <a:off x="4427220" y="33782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1" name="Straight Connector 150">
                  <a:extLst>
                    <a:ext uri="{FF2B5EF4-FFF2-40B4-BE49-F238E27FC236}">
                      <a16:creationId xmlns:a16="http://schemas.microsoft.com/office/drawing/2014/main" id="{23D6F2FE-C783-21A2-F321-4002124951CD}"/>
                    </a:ext>
                  </a:extLst>
                </p:cNvPr>
                <p:cNvCxnSpPr>
                  <a:cxnSpLocks/>
                </p:cNvCxnSpPr>
                <p:nvPr/>
              </p:nvCxnSpPr>
              <p:spPr>
                <a:xfrm>
                  <a:off x="4427220" y="3765550"/>
                  <a:ext cx="1181100" cy="0"/>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194" name="Straight Connector 193">
                  <a:extLst>
                    <a:ext uri="{FF2B5EF4-FFF2-40B4-BE49-F238E27FC236}">
                      <a16:creationId xmlns:a16="http://schemas.microsoft.com/office/drawing/2014/main" id="{16C7981D-1D08-1D44-5137-A6B228A446FC}"/>
                    </a:ext>
                  </a:extLst>
                </p:cNvPr>
                <p:cNvCxnSpPr>
                  <a:cxnSpLocks/>
                </p:cNvCxnSpPr>
                <p:nvPr/>
              </p:nvCxnSpPr>
              <p:spPr>
                <a:xfrm>
                  <a:off x="4427220" y="41529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5" name="Straight Connector 194">
                  <a:extLst>
                    <a:ext uri="{FF2B5EF4-FFF2-40B4-BE49-F238E27FC236}">
                      <a16:creationId xmlns:a16="http://schemas.microsoft.com/office/drawing/2014/main" id="{65F3C488-0E74-8267-DEAC-3C5AA585DC35}"/>
                    </a:ext>
                  </a:extLst>
                </p:cNvPr>
                <p:cNvCxnSpPr>
                  <a:cxnSpLocks/>
                </p:cNvCxnSpPr>
                <p:nvPr/>
              </p:nvCxnSpPr>
              <p:spPr>
                <a:xfrm>
                  <a:off x="4427220" y="454025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6" name="Straight Connector 195">
                  <a:extLst>
                    <a:ext uri="{FF2B5EF4-FFF2-40B4-BE49-F238E27FC236}">
                      <a16:creationId xmlns:a16="http://schemas.microsoft.com/office/drawing/2014/main" id="{3D99863D-DFA2-E2DC-FADB-650AF633060A}"/>
                    </a:ext>
                  </a:extLst>
                </p:cNvPr>
                <p:cNvCxnSpPr>
                  <a:cxnSpLocks/>
                </p:cNvCxnSpPr>
                <p:nvPr/>
              </p:nvCxnSpPr>
              <p:spPr>
                <a:xfrm>
                  <a:off x="4427220" y="49276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7" name="Straight Connector 196">
                  <a:extLst>
                    <a:ext uri="{FF2B5EF4-FFF2-40B4-BE49-F238E27FC236}">
                      <a16:creationId xmlns:a16="http://schemas.microsoft.com/office/drawing/2014/main" id="{F7930606-39CF-4F54-E27C-9BA105EDFD89}"/>
                    </a:ext>
                  </a:extLst>
                </p:cNvPr>
                <p:cNvCxnSpPr>
                  <a:cxnSpLocks/>
                </p:cNvCxnSpPr>
                <p:nvPr/>
              </p:nvCxnSpPr>
              <p:spPr>
                <a:xfrm>
                  <a:off x="4427220" y="5314950"/>
                  <a:ext cx="749300" cy="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73" name="Group 72">
                <a:extLst>
                  <a:ext uri="{FF2B5EF4-FFF2-40B4-BE49-F238E27FC236}">
                    <a16:creationId xmlns:a16="http://schemas.microsoft.com/office/drawing/2014/main" id="{68B03490-5A25-9698-71C8-2E5CF45A0A25}"/>
                  </a:ext>
                </a:extLst>
              </p:cNvPr>
              <p:cNvGrpSpPr/>
              <p:nvPr/>
            </p:nvGrpSpPr>
            <p:grpSpPr>
              <a:xfrm rot="5400000">
                <a:off x="5484729" y="506554"/>
                <a:ext cx="1245403" cy="3873500"/>
                <a:chOff x="4427220" y="1828800"/>
                <a:chExt cx="1181100" cy="3873500"/>
              </a:xfrm>
            </p:grpSpPr>
            <p:cxnSp>
              <p:nvCxnSpPr>
                <p:cNvPr id="129" name="Straight Connector 128">
                  <a:extLst>
                    <a:ext uri="{FF2B5EF4-FFF2-40B4-BE49-F238E27FC236}">
                      <a16:creationId xmlns:a16="http://schemas.microsoft.com/office/drawing/2014/main" id="{77175CC3-7E82-1AF1-84FE-24E82A029C62}"/>
                    </a:ext>
                  </a:extLst>
                </p:cNvPr>
                <p:cNvCxnSpPr>
                  <a:cxnSpLocks/>
                </p:cNvCxnSpPr>
                <p:nvPr/>
              </p:nvCxnSpPr>
              <p:spPr>
                <a:xfrm>
                  <a:off x="4427220" y="18288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9784865B-5027-875C-74E0-2691A4999C15}"/>
                    </a:ext>
                  </a:extLst>
                </p:cNvPr>
                <p:cNvCxnSpPr>
                  <a:cxnSpLocks/>
                </p:cNvCxnSpPr>
                <p:nvPr/>
              </p:nvCxnSpPr>
              <p:spPr>
                <a:xfrm>
                  <a:off x="4427220" y="57023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D5137207-ED40-1C3E-1651-B179C362CEC2}"/>
                    </a:ext>
                  </a:extLst>
                </p:cNvPr>
                <p:cNvCxnSpPr>
                  <a:cxnSpLocks/>
                </p:cNvCxnSpPr>
                <p:nvPr/>
              </p:nvCxnSpPr>
              <p:spPr>
                <a:xfrm>
                  <a:off x="4427220" y="221615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D393333F-E49D-4A2A-57F1-7736C92C9A68}"/>
                    </a:ext>
                  </a:extLst>
                </p:cNvPr>
                <p:cNvCxnSpPr>
                  <a:cxnSpLocks/>
                </p:cNvCxnSpPr>
                <p:nvPr/>
              </p:nvCxnSpPr>
              <p:spPr>
                <a:xfrm>
                  <a:off x="4427220" y="26035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B2B4DE19-5AAC-81FE-5856-8580C4E8B7C0}"/>
                    </a:ext>
                  </a:extLst>
                </p:cNvPr>
                <p:cNvCxnSpPr>
                  <a:cxnSpLocks/>
                </p:cNvCxnSpPr>
                <p:nvPr/>
              </p:nvCxnSpPr>
              <p:spPr>
                <a:xfrm>
                  <a:off x="4427220" y="299085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1FE29231-D43F-6F1B-6E43-88E15311542A}"/>
                    </a:ext>
                  </a:extLst>
                </p:cNvPr>
                <p:cNvCxnSpPr>
                  <a:cxnSpLocks/>
                </p:cNvCxnSpPr>
                <p:nvPr/>
              </p:nvCxnSpPr>
              <p:spPr>
                <a:xfrm>
                  <a:off x="4427220" y="33782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4B2FD3B3-A5C1-17CD-9FC1-3EB7BF0BE66B}"/>
                    </a:ext>
                  </a:extLst>
                </p:cNvPr>
                <p:cNvCxnSpPr>
                  <a:cxnSpLocks/>
                </p:cNvCxnSpPr>
                <p:nvPr/>
              </p:nvCxnSpPr>
              <p:spPr>
                <a:xfrm>
                  <a:off x="4427220" y="3765550"/>
                  <a:ext cx="1181100" cy="0"/>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id="{F1EF1C7D-0CE8-1451-1961-3DA4E4C17669}"/>
                    </a:ext>
                  </a:extLst>
                </p:cNvPr>
                <p:cNvCxnSpPr>
                  <a:cxnSpLocks/>
                </p:cNvCxnSpPr>
                <p:nvPr/>
              </p:nvCxnSpPr>
              <p:spPr>
                <a:xfrm>
                  <a:off x="4427220" y="41529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1" name="Straight Connector 140">
                  <a:extLst>
                    <a:ext uri="{FF2B5EF4-FFF2-40B4-BE49-F238E27FC236}">
                      <a16:creationId xmlns:a16="http://schemas.microsoft.com/office/drawing/2014/main" id="{996F034C-16D9-0F49-C56D-7B2588120F33}"/>
                    </a:ext>
                  </a:extLst>
                </p:cNvPr>
                <p:cNvCxnSpPr>
                  <a:cxnSpLocks/>
                </p:cNvCxnSpPr>
                <p:nvPr/>
              </p:nvCxnSpPr>
              <p:spPr>
                <a:xfrm>
                  <a:off x="4427220" y="454025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7A560FEA-A67D-D9F7-6D1A-4169D2376937}"/>
                    </a:ext>
                  </a:extLst>
                </p:cNvPr>
                <p:cNvCxnSpPr>
                  <a:cxnSpLocks/>
                </p:cNvCxnSpPr>
                <p:nvPr/>
              </p:nvCxnSpPr>
              <p:spPr>
                <a:xfrm>
                  <a:off x="4427220" y="49276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08E0F5F9-D46B-7553-E88F-C7B5CF99179B}"/>
                    </a:ext>
                  </a:extLst>
                </p:cNvPr>
                <p:cNvCxnSpPr>
                  <a:cxnSpLocks/>
                </p:cNvCxnSpPr>
                <p:nvPr/>
              </p:nvCxnSpPr>
              <p:spPr>
                <a:xfrm>
                  <a:off x="4427220" y="5314950"/>
                  <a:ext cx="749300" cy="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74" name="Group 73">
                <a:extLst>
                  <a:ext uri="{FF2B5EF4-FFF2-40B4-BE49-F238E27FC236}">
                    <a16:creationId xmlns:a16="http://schemas.microsoft.com/office/drawing/2014/main" id="{C6A7C1A1-A059-CD7C-5DD7-29250676E51D}"/>
                  </a:ext>
                </a:extLst>
              </p:cNvPr>
              <p:cNvGrpSpPr/>
              <p:nvPr/>
            </p:nvGrpSpPr>
            <p:grpSpPr>
              <a:xfrm rot="5400000" flipH="1">
                <a:off x="5484474" y="3153186"/>
                <a:ext cx="1245421" cy="3873500"/>
                <a:chOff x="4427220" y="1828800"/>
                <a:chExt cx="1181100" cy="3873500"/>
              </a:xfrm>
            </p:grpSpPr>
            <p:cxnSp>
              <p:nvCxnSpPr>
                <p:cNvPr id="75" name="Straight Connector 74">
                  <a:extLst>
                    <a:ext uri="{FF2B5EF4-FFF2-40B4-BE49-F238E27FC236}">
                      <a16:creationId xmlns:a16="http://schemas.microsoft.com/office/drawing/2014/main" id="{9E1B36B9-E403-EB6F-A8F5-4440F5E10722}"/>
                    </a:ext>
                  </a:extLst>
                </p:cNvPr>
                <p:cNvCxnSpPr>
                  <a:cxnSpLocks/>
                </p:cNvCxnSpPr>
                <p:nvPr/>
              </p:nvCxnSpPr>
              <p:spPr>
                <a:xfrm>
                  <a:off x="4427220" y="18288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E0107856-D28E-7112-397D-D7106AF8E48E}"/>
                    </a:ext>
                  </a:extLst>
                </p:cNvPr>
                <p:cNvCxnSpPr>
                  <a:cxnSpLocks/>
                </p:cNvCxnSpPr>
                <p:nvPr/>
              </p:nvCxnSpPr>
              <p:spPr>
                <a:xfrm>
                  <a:off x="4427220" y="57023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9382DAB2-433B-53FA-A2B3-9B1B00247795}"/>
                    </a:ext>
                  </a:extLst>
                </p:cNvPr>
                <p:cNvCxnSpPr>
                  <a:cxnSpLocks/>
                </p:cNvCxnSpPr>
                <p:nvPr/>
              </p:nvCxnSpPr>
              <p:spPr>
                <a:xfrm>
                  <a:off x="4427220" y="221615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17198A69-319B-44AD-A93E-9989A45E06D0}"/>
                    </a:ext>
                  </a:extLst>
                </p:cNvPr>
                <p:cNvCxnSpPr>
                  <a:cxnSpLocks/>
                </p:cNvCxnSpPr>
                <p:nvPr/>
              </p:nvCxnSpPr>
              <p:spPr>
                <a:xfrm>
                  <a:off x="4427220" y="26035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38CB715D-092D-FBE6-2CEC-73D63DF2C2C9}"/>
                    </a:ext>
                  </a:extLst>
                </p:cNvPr>
                <p:cNvCxnSpPr>
                  <a:cxnSpLocks/>
                </p:cNvCxnSpPr>
                <p:nvPr/>
              </p:nvCxnSpPr>
              <p:spPr>
                <a:xfrm>
                  <a:off x="4427220" y="299085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08BEC3F6-ED30-6925-206E-1AEEC72AE508}"/>
                    </a:ext>
                  </a:extLst>
                </p:cNvPr>
                <p:cNvCxnSpPr>
                  <a:cxnSpLocks/>
                </p:cNvCxnSpPr>
                <p:nvPr/>
              </p:nvCxnSpPr>
              <p:spPr>
                <a:xfrm>
                  <a:off x="4427220" y="33782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7DE09D89-50A9-C10C-5BA9-01D7252BEFD0}"/>
                    </a:ext>
                  </a:extLst>
                </p:cNvPr>
                <p:cNvCxnSpPr>
                  <a:cxnSpLocks/>
                </p:cNvCxnSpPr>
                <p:nvPr/>
              </p:nvCxnSpPr>
              <p:spPr>
                <a:xfrm>
                  <a:off x="4427220" y="3765550"/>
                  <a:ext cx="1181100" cy="0"/>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2CFD28CA-20A8-A54D-F92D-70E0120FED10}"/>
                    </a:ext>
                  </a:extLst>
                </p:cNvPr>
                <p:cNvCxnSpPr>
                  <a:cxnSpLocks/>
                </p:cNvCxnSpPr>
                <p:nvPr/>
              </p:nvCxnSpPr>
              <p:spPr>
                <a:xfrm>
                  <a:off x="4427220" y="41529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A6A2591D-8B07-C14F-2717-4B626E1603E0}"/>
                    </a:ext>
                  </a:extLst>
                </p:cNvPr>
                <p:cNvCxnSpPr>
                  <a:cxnSpLocks/>
                </p:cNvCxnSpPr>
                <p:nvPr/>
              </p:nvCxnSpPr>
              <p:spPr>
                <a:xfrm>
                  <a:off x="4427220" y="454025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4FD1A1E5-8A8D-B439-FD37-59A63FFDF8A5}"/>
                    </a:ext>
                  </a:extLst>
                </p:cNvPr>
                <p:cNvCxnSpPr>
                  <a:cxnSpLocks/>
                </p:cNvCxnSpPr>
                <p:nvPr/>
              </p:nvCxnSpPr>
              <p:spPr>
                <a:xfrm>
                  <a:off x="4427220" y="49276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BB3170C7-BDF8-A3BC-292D-526F3E30D764}"/>
                    </a:ext>
                  </a:extLst>
                </p:cNvPr>
                <p:cNvCxnSpPr>
                  <a:cxnSpLocks/>
                </p:cNvCxnSpPr>
                <p:nvPr/>
              </p:nvCxnSpPr>
              <p:spPr>
                <a:xfrm>
                  <a:off x="4427220" y="5314950"/>
                  <a:ext cx="749300" cy="0"/>
                </a:xfrm>
                <a:prstGeom prst="line">
                  <a:avLst/>
                </a:prstGeom>
              </p:spPr>
              <p:style>
                <a:lnRef idx="1">
                  <a:schemeClr val="accent1"/>
                </a:lnRef>
                <a:fillRef idx="0">
                  <a:schemeClr val="accent1"/>
                </a:fillRef>
                <a:effectRef idx="0">
                  <a:schemeClr val="accent1"/>
                </a:effectRef>
                <a:fontRef idx="minor">
                  <a:schemeClr val="tx1"/>
                </a:fontRef>
              </p:style>
            </p:cxnSp>
          </p:grpSp>
        </p:grpSp>
        <p:grpSp>
          <p:nvGrpSpPr>
            <p:cNvPr id="247" name="Group 246">
              <a:extLst>
                <a:ext uri="{FF2B5EF4-FFF2-40B4-BE49-F238E27FC236}">
                  <a16:creationId xmlns:a16="http://schemas.microsoft.com/office/drawing/2014/main" id="{735D6A83-0BAF-C6D9-E70E-4752C2F3C0A9}"/>
                </a:ext>
              </a:extLst>
            </p:cNvPr>
            <p:cNvGrpSpPr/>
            <p:nvPr/>
          </p:nvGrpSpPr>
          <p:grpSpPr>
            <a:xfrm flipH="1">
              <a:off x="9944075" y="836261"/>
              <a:ext cx="604863" cy="4664221"/>
              <a:chOff x="8903762" y="836261"/>
              <a:chExt cx="604863" cy="4664221"/>
            </a:xfrm>
          </p:grpSpPr>
          <p:cxnSp>
            <p:nvCxnSpPr>
              <p:cNvPr id="248" name="Straight Connector 247">
                <a:extLst>
                  <a:ext uri="{FF2B5EF4-FFF2-40B4-BE49-F238E27FC236}">
                    <a16:creationId xmlns:a16="http://schemas.microsoft.com/office/drawing/2014/main" id="{4EA8864C-ABDD-6CF4-3811-3D30D7980F97}"/>
                  </a:ext>
                </a:extLst>
              </p:cNvPr>
              <p:cNvCxnSpPr/>
              <p:nvPr/>
            </p:nvCxnSpPr>
            <p:spPr>
              <a:xfrm flipV="1">
                <a:off x="9507495" y="836261"/>
                <a:ext cx="0" cy="4660667"/>
              </a:xfrm>
              <a:prstGeom prst="line">
                <a:avLst/>
              </a:prstGeom>
              <a:ln>
                <a:solidFill>
                  <a:srgbClr val="FF0000"/>
                </a:solidFill>
                <a:tailEnd type="triangle"/>
              </a:ln>
            </p:spPr>
            <p:style>
              <a:lnRef idx="3">
                <a:schemeClr val="dk1"/>
              </a:lnRef>
              <a:fillRef idx="0">
                <a:schemeClr val="dk1"/>
              </a:fillRef>
              <a:effectRef idx="2">
                <a:schemeClr val="dk1"/>
              </a:effectRef>
              <a:fontRef idx="minor">
                <a:schemeClr val="tx1"/>
              </a:fontRef>
            </p:style>
          </p:cxnSp>
          <p:cxnSp>
            <p:nvCxnSpPr>
              <p:cNvPr id="249" name="Straight Connector 248">
                <a:extLst>
                  <a:ext uri="{FF2B5EF4-FFF2-40B4-BE49-F238E27FC236}">
                    <a16:creationId xmlns:a16="http://schemas.microsoft.com/office/drawing/2014/main" id="{981E1509-9E46-8841-4EB2-665BC7B53D80}"/>
                  </a:ext>
                </a:extLst>
              </p:cNvPr>
              <p:cNvCxnSpPr>
                <a:cxnSpLocks/>
              </p:cNvCxnSpPr>
              <p:nvPr/>
            </p:nvCxnSpPr>
            <p:spPr>
              <a:xfrm flipH="1" flipV="1">
                <a:off x="8960644" y="4605340"/>
                <a:ext cx="546853" cy="895142"/>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0" name="Straight Connector 249">
                <a:extLst>
                  <a:ext uri="{FF2B5EF4-FFF2-40B4-BE49-F238E27FC236}">
                    <a16:creationId xmlns:a16="http://schemas.microsoft.com/office/drawing/2014/main" id="{928EF738-52AA-BA38-C35B-912700877E7D}"/>
                  </a:ext>
                </a:extLst>
              </p:cNvPr>
              <p:cNvCxnSpPr>
                <a:cxnSpLocks/>
              </p:cNvCxnSpPr>
              <p:nvPr/>
            </p:nvCxnSpPr>
            <p:spPr>
              <a:xfrm flipH="1" flipV="1">
                <a:off x="9421403" y="1321819"/>
                <a:ext cx="87222" cy="4173023"/>
              </a:xfrm>
              <a:prstGeom prst="line">
                <a:avLst/>
              </a:prstGeom>
              <a:ln w="1270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251" name="Straight Connector 250">
                <a:extLst>
                  <a:ext uri="{FF2B5EF4-FFF2-40B4-BE49-F238E27FC236}">
                    <a16:creationId xmlns:a16="http://schemas.microsoft.com/office/drawing/2014/main" id="{47589933-BB1D-2164-2612-C4177C47E520}"/>
                  </a:ext>
                </a:extLst>
              </p:cNvPr>
              <p:cNvCxnSpPr>
                <a:cxnSpLocks/>
              </p:cNvCxnSpPr>
              <p:nvPr/>
            </p:nvCxnSpPr>
            <p:spPr>
              <a:xfrm flipH="1">
                <a:off x="8903762" y="1323975"/>
                <a:ext cx="511701" cy="511969"/>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2" name="Straight Connector 251">
                <a:extLst>
                  <a:ext uri="{FF2B5EF4-FFF2-40B4-BE49-F238E27FC236}">
                    <a16:creationId xmlns:a16="http://schemas.microsoft.com/office/drawing/2014/main" id="{6D9A478C-7C1E-F703-7EBB-312E5B05AB6D}"/>
                  </a:ext>
                </a:extLst>
              </p:cNvPr>
              <p:cNvCxnSpPr>
                <a:cxnSpLocks/>
              </p:cNvCxnSpPr>
              <p:nvPr/>
            </p:nvCxnSpPr>
            <p:spPr>
              <a:xfrm flipH="1">
                <a:off x="9416763" y="1326581"/>
                <a:ext cx="89187"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3" name="Straight Connector 252">
                <a:extLst>
                  <a:ext uri="{FF2B5EF4-FFF2-40B4-BE49-F238E27FC236}">
                    <a16:creationId xmlns:a16="http://schemas.microsoft.com/office/drawing/2014/main" id="{18D28AAD-2B04-7193-12A2-5ECEF6EC0BD4}"/>
                  </a:ext>
                </a:extLst>
              </p:cNvPr>
              <p:cNvCxnSpPr>
                <a:cxnSpLocks/>
              </p:cNvCxnSpPr>
              <p:nvPr/>
            </p:nvCxnSpPr>
            <p:spPr>
              <a:xfrm>
                <a:off x="8908525" y="1831181"/>
                <a:ext cx="54500" cy="2771777"/>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grpSp>
      </p:grpSp>
      <p:sp>
        <p:nvSpPr>
          <p:cNvPr id="228" name="TextBox 227">
            <a:extLst>
              <a:ext uri="{FF2B5EF4-FFF2-40B4-BE49-F238E27FC236}">
                <a16:creationId xmlns:a16="http://schemas.microsoft.com/office/drawing/2014/main" id="{80D5DE5F-1D91-DE2D-EA86-17F85F6913B3}"/>
              </a:ext>
            </a:extLst>
          </p:cNvPr>
          <p:cNvSpPr txBox="1"/>
          <p:nvPr/>
        </p:nvSpPr>
        <p:spPr>
          <a:xfrm>
            <a:off x="4224337" y="1451805"/>
            <a:ext cx="3743326" cy="646331"/>
          </a:xfrm>
          <a:prstGeom prst="rect">
            <a:avLst/>
          </a:prstGeom>
          <a:noFill/>
        </p:spPr>
        <p:txBody>
          <a:bodyPr wrap="square" rtlCol="0">
            <a:spAutoFit/>
          </a:bodyPr>
          <a:lstStyle/>
          <a:p>
            <a:pPr algn="ctr"/>
            <a:r>
              <a:rPr lang="en-NZ" dirty="0"/>
              <a:t>30° opening ricochet angle</a:t>
            </a:r>
          </a:p>
          <a:p>
            <a:pPr algn="ctr"/>
            <a:r>
              <a:rPr lang="en-NZ" dirty="0"/>
              <a:t>Distance 3700m</a:t>
            </a:r>
          </a:p>
        </p:txBody>
      </p:sp>
    </p:spTree>
    <p:extLst>
      <p:ext uri="{BB962C8B-B14F-4D97-AF65-F5344CB8AC3E}">
        <p14:creationId xmlns:p14="http://schemas.microsoft.com/office/powerpoint/2010/main" val="42167141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 name="TextBox 119">
            <a:extLst>
              <a:ext uri="{FF2B5EF4-FFF2-40B4-BE49-F238E27FC236}">
                <a16:creationId xmlns:a16="http://schemas.microsoft.com/office/drawing/2014/main" id="{9930C138-04A7-D3CB-121E-064317B61B12}"/>
              </a:ext>
            </a:extLst>
          </p:cNvPr>
          <p:cNvSpPr txBox="1"/>
          <p:nvPr/>
        </p:nvSpPr>
        <p:spPr>
          <a:xfrm>
            <a:off x="7260644" y="6360853"/>
            <a:ext cx="3717268" cy="307777"/>
          </a:xfrm>
          <a:prstGeom prst="rect">
            <a:avLst/>
          </a:prstGeom>
          <a:noFill/>
        </p:spPr>
        <p:txBody>
          <a:bodyPr wrap="square" rtlCol="0">
            <a:spAutoFit/>
          </a:bodyPr>
          <a:lstStyle/>
          <a:p>
            <a:pPr algn="ctr"/>
            <a:r>
              <a:rPr lang="en-GB" sz="1400" b="1" dirty="0"/>
              <a:t>T8 – CENTREFIRE RIFLE .50 INCH</a:t>
            </a:r>
          </a:p>
        </p:txBody>
      </p:sp>
      <p:grpSp>
        <p:nvGrpSpPr>
          <p:cNvPr id="248" name="Group 247">
            <a:extLst>
              <a:ext uri="{FF2B5EF4-FFF2-40B4-BE49-F238E27FC236}">
                <a16:creationId xmlns:a16="http://schemas.microsoft.com/office/drawing/2014/main" id="{FACE25FB-560B-4F76-0379-172425B6F5FF}"/>
              </a:ext>
            </a:extLst>
          </p:cNvPr>
          <p:cNvGrpSpPr>
            <a:grpSpLocks noChangeAspect="1"/>
          </p:cNvGrpSpPr>
          <p:nvPr/>
        </p:nvGrpSpPr>
        <p:grpSpPr>
          <a:xfrm>
            <a:off x="7347877" y="1106054"/>
            <a:ext cx="2150921" cy="4667338"/>
            <a:chOff x="7039267" y="-322573"/>
            <a:chExt cx="3072743" cy="6667625"/>
          </a:xfrm>
        </p:grpSpPr>
        <p:grpSp>
          <p:nvGrpSpPr>
            <p:cNvPr id="66" name="Group 65">
              <a:extLst>
                <a:ext uri="{FF2B5EF4-FFF2-40B4-BE49-F238E27FC236}">
                  <a16:creationId xmlns:a16="http://schemas.microsoft.com/office/drawing/2014/main" id="{989C6749-F050-4CAC-073C-3F492864D182}"/>
                </a:ext>
              </a:extLst>
            </p:cNvPr>
            <p:cNvGrpSpPr>
              <a:grpSpLocks noChangeAspect="1"/>
            </p:cNvGrpSpPr>
            <p:nvPr/>
          </p:nvGrpSpPr>
          <p:grpSpPr>
            <a:xfrm>
              <a:off x="7039267" y="5191999"/>
              <a:ext cx="1148011" cy="1148326"/>
              <a:chOff x="4161754" y="1820602"/>
              <a:chExt cx="3893326" cy="3894398"/>
            </a:xfrm>
          </p:grpSpPr>
          <p:sp>
            <p:nvSpPr>
              <p:cNvPr id="67" name="Rectangle 66">
                <a:extLst>
                  <a:ext uri="{FF2B5EF4-FFF2-40B4-BE49-F238E27FC236}">
                    <a16:creationId xmlns:a16="http://schemas.microsoft.com/office/drawing/2014/main" id="{A81A4E8F-1BA5-E36A-BC57-E6F75E15DD27}"/>
                  </a:ext>
                </a:extLst>
              </p:cNvPr>
              <p:cNvSpPr/>
              <p:nvPr/>
            </p:nvSpPr>
            <p:spPr>
              <a:xfrm>
                <a:off x="4168880" y="1828800"/>
                <a:ext cx="3886200" cy="3886200"/>
              </a:xfrm>
              <a:prstGeom prst="rect">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68" name="Group 67">
                <a:extLst>
                  <a:ext uri="{FF2B5EF4-FFF2-40B4-BE49-F238E27FC236}">
                    <a16:creationId xmlns:a16="http://schemas.microsoft.com/office/drawing/2014/main" id="{1C785740-C7C0-6181-6DD9-2D99EAE62D68}"/>
                  </a:ext>
                </a:extLst>
              </p:cNvPr>
              <p:cNvGrpSpPr/>
              <p:nvPr/>
            </p:nvGrpSpPr>
            <p:grpSpPr>
              <a:xfrm>
                <a:off x="4161754" y="1836174"/>
                <a:ext cx="1247837" cy="3873500"/>
                <a:chOff x="4427220" y="1828800"/>
                <a:chExt cx="1181100" cy="3873500"/>
              </a:xfrm>
            </p:grpSpPr>
            <p:cxnSp>
              <p:nvCxnSpPr>
                <p:cNvPr id="105" name="Straight Connector 104">
                  <a:extLst>
                    <a:ext uri="{FF2B5EF4-FFF2-40B4-BE49-F238E27FC236}">
                      <a16:creationId xmlns:a16="http://schemas.microsoft.com/office/drawing/2014/main" id="{C3CBF9AB-B4EE-DC65-C347-B38EB7122E6D}"/>
                    </a:ext>
                  </a:extLst>
                </p:cNvPr>
                <p:cNvCxnSpPr>
                  <a:cxnSpLocks/>
                </p:cNvCxnSpPr>
                <p:nvPr/>
              </p:nvCxnSpPr>
              <p:spPr>
                <a:xfrm>
                  <a:off x="4427220" y="18288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E74F04AD-9B48-E955-91CD-391871C12F73}"/>
                    </a:ext>
                  </a:extLst>
                </p:cNvPr>
                <p:cNvCxnSpPr>
                  <a:cxnSpLocks/>
                </p:cNvCxnSpPr>
                <p:nvPr/>
              </p:nvCxnSpPr>
              <p:spPr>
                <a:xfrm>
                  <a:off x="4427220" y="57023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859CFD5B-F4E2-2390-2E18-933E2F7C5B78}"/>
                    </a:ext>
                  </a:extLst>
                </p:cNvPr>
                <p:cNvCxnSpPr>
                  <a:cxnSpLocks/>
                </p:cNvCxnSpPr>
                <p:nvPr/>
              </p:nvCxnSpPr>
              <p:spPr>
                <a:xfrm>
                  <a:off x="4427220" y="221615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CADED1FA-6A09-2A5D-F914-34B6C1782FCC}"/>
                    </a:ext>
                  </a:extLst>
                </p:cNvPr>
                <p:cNvCxnSpPr>
                  <a:cxnSpLocks/>
                </p:cNvCxnSpPr>
                <p:nvPr/>
              </p:nvCxnSpPr>
              <p:spPr>
                <a:xfrm>
                  <a:off x="4427220" y="26035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9CB5CEBB-A68D-1D07-40F2-D86DC55D5C04}"/>
                    </a:ext>
                  </a:extLst>
                </p:cNvPr>
                <p:cNvCxnSpPr>
                  <a:cxnSpLocks/>
                </p:cNvCxnSpPr>
                <p:nvPr/>
              </p:nvCxnSpPr>
              <p:spPr>
                <a:xfrm>
                  <a:off x="4427220" y="299085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6A20B770-6E01-00F0-7AB7-7185D9A6B4BF}"/>
                    </a:ext>
                  </a:extLst>
                </p:cNvPr>
                <p:cNvCxnSpPr>
                  <a:cxnSpLocks/>
                </p:cNvCxnSpPr>
                <p:nvPr/>
              </p:nvCxnSpPr>
              <p:spPr>
                <a:xfrm>
                  <a:off x="4427220" y="33782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C8882C12-F1DF-6195-E69D-0CF50C4CE4DD}"/>
                    </a:ext>
                  </a:extLst>
                </p:cNvPr>
                <p:cNvCxnSpPr>
                  <a:cxnSpLocks/>
                </p:cNvCxnSpPr>
                <p:nvPr/>
              </p:nvCxnSpPr>
              <p:spPr>
                <a:xfrm>
                  <a:off x="4427220" y="3765550"/>
                  <a:ext cx="1181100" cy="0"/>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CACF2728-5917-D828-0FA7-8F4926509D28}"/>
                    </a:ext>
                  </a:extLst>
                </p:cNvPr>
                <p:cNvCxnSpPr>
                  <a:cxnSpLocks/>
                </p:cNvCxnSpPr>
                <p:nvPr/>
              </p:nvCxnSpPr>
              <p:spPr>
                <a:xfrm>
                  <a:off x="4427220" y="41529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3400C1E2-D265-0D82-6ED7-5E70FCB28028}"/>
                    </a:ext>
                  </a:extLst>
                </p:cNvPr>
                <p:cNvCxnSpPr>
                  <a:cxnSpLocks/>
                </p:cNvCxnSpPr>
                <p:nvPr/>
              </p:nvCxnSpPr>
              <p:spPr>
                <a:xfrm>
                  <a:off x="4427220" y="454025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A5B70399-39DE-22B9-C6A0-78F9C86CDBAA}"/>
                    </a:ext>
                  </a:extLst>
                </p:cNvPr>
                <p:cNvCxnSpPr>
                  <a:cxnSpLocks/>
                </p:cNvCxnSpPr>
                <p:nvPr/>
              </p:nvCxnSpPr>
              <p:spPr>
                <a:xfrm>
                  <a:off x="4427220" y="49276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9A9B8597-4C23-BD97-6E93-2CE1508624CD}"/>
                    </a:ext>
                  </a:extLst>
                </p:cNvPr>
                <p:cNvCxnSpPr>
                  <a:cxnSpLocks/>
                </p:cNvCxnSpPr>
                <p:nvPr/>
              </p:nvCxnSpPr>
              <p:spPr>
                <a:xfrm>
                  <a:off x="4427220" y="5314950"/>
                  <a:ext cx="749300" cy="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69" name="Group 68">
                <a:extLst>
                  <a:ext uri="{FF2B5EF4-FFF2-40B4-BE49-F238E27FC236}">
                    <a16:creationId xmlns:a16="http://schemas.microsoft.com/office/drawing/2014/main" id="{324EEA40-C355-2EB2-CDD5-DFB4CBFF3807}"/>
                  </a:ext>
                </a:extLst>
              </p:cNvPr>
              <p:cNvGrpSpPr/>
              <p:nvPr/>
            </p:nvGrpSpPr>
            <p:grpSpPr>
              <a:xfrm flipH="1">
                <a:off x="6804896" y="1836420"/>
                <a:ext cx="1247837" cy="3873500"/>
                <a:chOff x="4427220" y="1828800"/>
                <a:chExt cx="1181100" cy="3873500"/>
              </a:xfrm>
            </p:grpSpPr>
            <p:cxnSp>
              <p:nvCxnSpPr>
                <p:cNvPr id="94" name="Straight Connector 93">
                  <a:extLst>
                    <a:ext uri="{FF2B5EF4-FFF2-40B4-BE49-F238E27FC236}">
                      <a16:creationId xmlns:a16="http://schemas.microsoft.com/office/drawing/2014/main" id="{431F6851-10B7-15C4-16A9-BE9487B10D35}"/>
                    </a:ext>
                  </a:extLst>
                </p:cNvPr>
                <p:cNvCxnSpPr>
                  <a:cxnSpLocks/>
                </p:cNvCxnSpPr>
                <p:nvPr/>
              </p:nvCxnSpPr>
              <p:spPr>
                <a:xfrm>
                  <a:off x="4427220" y="18288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099DFE23-8315-9A83-1966-CFA2063C1F36}"/>
                    </a:ext>
                  </a:extLst>
                </p:cNvPr>
                <p:cNvCxnSpPr>
                  <a:cxnSpLocks/>
                </p:cNvCxnSpPr>
                <p:nvPr/>
              </p:nvCxnSpPr>
              <p:spPr>
                <a:xfrm>
                  <a:off x="4427220" y="57023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D7C55902-4298-ADA8-CE2C-085BAE73A510}"/>
                    </a:ext>
                  </a:extLst>
                </p:cNvPr>
                <p:cNvCxnSpPr>
                  <a:cxnSpLocks/>
                </p:cNvCxnSpPr>
                <p:nvPr/>
              </p:nvCxnSpPr>
              <p:spPr>
                <a:xfrm>
                  <a:off x="4427220" y="221615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01F48B6F-9971-A193-5496-E2AB4BA91EEE}"/>
                    </a:ext>
                  </a:extLst>
                </p:cNvPr>
                <p:cNvCxnSpPr>
                  <a:cxnSpLocks/>
                </p:cNvCxnSpPr>
                <p:nvPr/>
              </p:nvCxnSpPr>
              <p:spPr>
                <a:xfrm>
                  <a:off x="4427220" y="26035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B457A5E2-9981-B830-5969-E7EA305CF900}"/>
                    </a:ext>
                  </a:extLst>
                </p:cNvPr>
                <p:cNvCxnSpPr>
                  <a:cxnSpLocks/>
                </p:cNvCxnSpPr>
                <p:nvPr/>
              </p:nvCxnSpPr>
              <p:spPr>
                <a:xfrm>
                  <a:off x="4427220" y="299085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EEFD3736-0A30-0F5A-ECA3-8961DF953671}"/>
                    </a:ext>
                  </a:extLst>
                </p:cNvPr>
                <p:cNvCxnSpPr>
                  <a:cxnSpLocks/>
                </p:cNvCxnSpPr>
                <p:nvPr/>
              </p:nvCxnSpPr>
              <p:spPr>
                <a:xfrm>
                  <a:off x="4427220" y="33782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84254F6D-88F1-C0D8-1066-35B06C8CAF6A}"/>
                    </a:ext>
                  </a:extLst>
                </p:cNvPr>
                <p:cNvCxnSpPr>
                  <a:cxnSpLocks/>
                </p:cNvCxnSpPr>
                <p:nvPr/>
              </p:nvCxnSpPr>
              <p:spPr>
                <a:xfrm>
                  <a:off x="4427220" y="3765550"/>
                  <a:ext cx="1181100" cy="0"/>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396EEF4D-6E09-4EAA-9104-5682AF60FC3E}"/>
                    </a:ext>
                  </a:extLst>
                </p:cNvPr>
                <p:cNvCxnSpPr>
                  <a:cxnSpLocks/>
                </p:cNvCxnSpPr>
                <p:nvPr/>
              </p:nvCxnSpPr>
              <p:spPr>
                <a:xfrm>
                  <a:off x="4427220" y="41529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0A92AB08-0E67-9904-2424-2025CF9F958A}"/>
                    </a:ext>
                  </a:extLst>
                </p:cNvPr>
                <p:cNvCxnSpPr>
                  <a:cxnSpLocks/>
                </p:cNvCxnSpPr>
                <p:nvPr/>
              </p:nvCxnSpPr>
              <p:spPr>
                <a:xfrm>
                  <a:off x="4427220" y="454025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1BBE93A2-0984-F3D0-55D4-5A9625C09176}"/>
                    </a:ext>
                  </a:extLst>
                </p:cNvPr>
                <p:cNvCxnSpPr>
                  <a:cxnSpLocks/>
                </p:cNvCxnSpPr>
                <p:nvPr/>
              </p:nvCxnSpPr>
              <p:spPr>
                <a:xfrm>
                  <a:off x="4427220" y="49276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C07E400D-43C9-9DC5-E42F-FF3B9924FB96}"/>
                    </a:ext>
                  </a:extLst>
                </p:cNvPr>
                <p:cNvCxnSpPr>
                  <a:cxnSpLocks/>
                </p:cNvCxnSpPr>
                <p:nvPr/>
              </p:nvCxnSpPr>
              <p:spPr>
                <a:xfrm>
                  <a:off x="4427220" y="5314950"/>
                  <a:ext cx="749300" cy="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70" name="Group 69">
                <a:extLst>
                  <a:ext uri="{FF2B5EF4-FFF2-40B4-BE49-F238E27FC236}">
                    <a16:creationId xmlns:a16="http://schemas.microsoft.com/office/drawing/2014/main" id="{47163F39-874B-6245-B618-C9CF182327D3}"/>
                  </a:ext>
                </a:extLst>
              </p:cNvPr>
              <p:cNvGrpSpPr/>
              <p:nvPr/>
            </p:nvGrpSpPr>
            <p:grpSpPr>
              <a:xfrm rot="5400000">
                <a:off x="5484729" y="506554"/>
                <a:ext cx="1245403" cy="3873500"/>
                <a:chOff x="4427220" y="1828800"/>
                <a:chExt cx="1181100" cy="3873500"/>
              </a:xfrm>
            </p:grpSpPr>
            <p:cxnSp>
              <p:nvCxnSpPr>
                <p:cNvPr id="83" name="Straight Connector 82">
                  <a:extLst>
                    <a:ext uri="{FF2B5EF4-FFF2-40B4-BE49-F238E27FC236}">
                      <a16:creationId xmlns:a16="http://schemas.microsoft.com/office/drawing/2014/main" id="{6152C043-3BA0-2CA5-814A-45FE86011179}"/>
                    </a:ext>
                  </a:extLst>
                </p:cNvPr>
                <p:cNvCxnSpPr>
                  <a:cxnSpLocks/>
                </p:cNvCxnSpPr>
                <p:nvPr/>
              </p:nvCxnSpPr>
              <p:spPr>
                <a:xfrm>
                  <a:off x="4427220" y="18288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7F3741CB-5A22-8574-4945-F7809134D99D}"/>
                    </a:ext>
                  </a:extLst>
                </p:cNvPr>
                <p:cNvCxnSpPr>
                  <a:cxnSpLocks/>
                </p:cNvCxnSpPr>
                <p:nvPr/>
              </p:nvCxnSpPr>
              <p:spPr>
                <a:xfrm>
                  <a:off x="4427220" y="57023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069B82C2-2892-212F-9F69-8B35C7C4743D}"/>
                    </a:ext>
                  </a:extLst>
                </p:cNvPr>
                <p:cNvCxnSpPr>
                  <a:cxnSpLocks/>
                </p:cNvCxnSpPr>
                <p:nvPr/>
              </p:nvCxnSpPr>
              <p:spPr>
                <a:xfrm>
                  <a:off x="4427220" y="221615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F9746288-F1B4-9528-3180-E17049028BCC}"/>
                    </a:ext>
                  </a:extLst>
                </p:cNvPr>
                <p:cNvCxnSpPr>
                  <a:cxnSpLocks/>
                </p:cNvCxnSpPr>
                <p:nvPr/>
              </p:nvCxnSpPr>
              <p:spPr>
                <a:xfrm>
                  <a:off x="4427220" y="26035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5B39ECF4-5A78-FD05-F7A4-CFF27D2144C8}"/>
                    </a:ext>
                  </a:extLst>
                </p:cNvPr>
                <p:cNvCxnSpPr>
                  <a:cxnSpLocks/>
                </p:cNvCxnSpPr>
                <p:nvPr/>
              </p:nvCxnSpPr>
              <p:spPr>
                <a:xfrm>
                  <a:off x="4427220" y="299085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3312C703-C820-AEDB-B048-EACC776A8D54}"/>
                    </a:ext>
                  </a:extLst>
                </p:cNvPr>
                <p:cNvCxnSpPr>
                  <a:cxnSpLocks/>
                </p:cNvCxnSpPr>
                <p:nvPr/>
              </p:nvCxnSpPr>
              <p:spPr>
                <a:xfrm>
                  <a:off x="4427220" y="33782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FA82DFE5-D543-A363-ECB5-75B379C559DF}"/>
                    </a:ext>
                  </a:extLst>
                </p:cNvPr>
                <p:cNvCxnSpPr>
                  <a:cxnSpLocks/>
                </p:cNvCxnSpPr>
                <p:nvPr/>
              </p:nvCxnSpPr>
              <p:spPr>
                <a:xfrm>
                  <a:off x="4427220" y="3765550"/>
                  <a:ext cx="1181100" cy="0"/>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CD9CDC73-682A-D750-2AC5-C6F7BDEE0912}"/>
                    </a:ext>
                  </a:extLst>
                </p:cNvPr>
                <p:cNvCxnSpPr>
                  <a:cxnSpLocks/>
                </p:cNvCxnSpPr>
                <p:nvPr/>
              </p:nvCxnSpPr>
              <p:spPr>
                <a:xfrm>
                  <a:off x="4427220" y="41529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CEDA375B-F6E2-5E36-9D01-FEBC2B568712}"/>
                    </a:ext>
                  </a:extLst>
                </p:cNvPr>
                <p:cNvCxnSpPr>
                  <a:cxnSpLocks/>
                </p:cNvCxnSpPr>
                <p:nvPr/>
              </p:nvCxnSpPr>
              <p:spPr>
                <a:xfrm>
                  <a:off x="4427220" y="454025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4A34038D-33F9-BD1E-D890-C34922662782}"/>
                    </a:ext>
                  </a:extLst>
                </p:cNvPr>
                <p:cNvCxnSpPr>
                  <a:cxnSpLocks/>
                </p:cNvCxnSpPr>
                <p:nvPr/>
              </p:nvCxnSpPr>
              <p:spPr>
                <a:xfrm>
                  <a:off x="4427220" y="49276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BADD2C57-2576-0B2D-A9BF-EAEC2918E946}"/>
                    </a:ext>
                  </a:extLst>
                </p:cNvPr>
                <p:cNvCxnSpPr>
                  <a:cxnSpLocks/>
                </p:cNvCxnSpPr>
                <p:nvPr/>
              </p:nvCxnSpPr>
              <p:spPr>
                <a:xfrm>
                  <a:off x="4427220" y="5314950"/>
                  <a:ext cx="749300" cy="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6BC5539C-192A-70A0-F796-DF873DD8E0E4}"/>
                  </a:ext>
                </a:extLst>
              </p:cNvPr>
              <p:cNvGrpSpPr/>
              <p:nvPr/>
            </p:nvGrpSpPr>
            <p:grpSpPr>
              <a:xfrm rot="5400000" flipH="1">
                <a:off x="5484474" y="3153186"/>
                <a:ext cx="1245421" cy="3873500"/>
                <a:chOff x="4427220" y="1828800"/>
                <a:chExt cx="1181100" cy="3873500"/>
              </a:xfrm>
            </p:grpSpPr>
            <p:cxnSp>
              <p:nvCxnSpPr>
                <p:cNvPr id="72" name="Straight Connector 71">
                  <a:extLst>
                    <a:ext uri="{FF2B5EF4-FFF2-40B4-BE49-F238E27FC236}">
                      <a16:creationId xmlns:a16="http://schemas.microsoft.com/office/drawing/2014/main" id="{0FD97B56-959E-C50B-6071-4579FC0CA742}"/>
                    </a:ext>
                  </a:extLst>
                </p:cNvPr>
                <p:cNvCxnSpPr>
                  <a:cxnSpLocks/>
                </p:cNvCxnSpPr>
                <p:nvPr/>
              </p:nvCxnSpPr>
              <p:spPr>
                <a:xfrm>
                  <a:off x="4427220" y="18288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53C64C5E-02CD-8802-4190-A4CE3631B5F7}"/>
                    </a:ext>
                  </a:extLst>
                </p:cNvPr>
                <p:cNvCxnSpPr>
                  <a:cxnSpLocks/>
                </p:cNvCxnSpPr>
                <p:nvPr/>
              </p:nvCxnSpPr>
              <p:spPr>
                <a:xfrm>
                  <a:off x="4427220" y="57023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388FE002-F7B3-0A75-EE57-55EA632CA30A}"/>
                    </a:ext>
                  </a:extLst>
                </p:cNvPr>
                <p:cNvCxnSpPr>
                  <a:cxnSpLocks/>
                </p:cNvCxnSpPr>
                <p:nvPr/>
              </p:nvCxnSpPr>
              <p:spPr>
                <a:xfrm>
                  <a:off x="4427220" y="221615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D18EA0EE-16BE-24DD-768F-4B5E3751ED69}"/>
                    </a:ext>
                  </a:extLst>
                </p:cNvPr>
                <p:cNvCxnSpPr>
                  <a:cxnSpLocks/>
                </p:cNvCxnSpPr>
                <p:nvPr/>
              </p:nvCxnSpPr>
              <p:spPr>
                <a:xfrm>
                  <a:off x="4427220" y="26035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87E486AF-AC63-3984-1952-60C08FDF0F5C}"/>
                    </a:ext>
                  </a:extLst>
                </p:cNvPr>
                <p:cNvCxnSpPr>
                  <a:cxnSpLocks/>
                </p:cNvCxnSpPr>
                <p:nvPr/>
              </p:nvCxnSpPr>
              <p:spPr>
                <a:xfrm>
                  <a:off x="4427220" y="299085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EB610A5A-089B-5F1B-28BE-5DCE71827DCD}"/>
                    </a:ext>
                  </a:extLst>
                </p:cNvPr>
                <p:cNvCxnSpPr>
                  <a:cxnSpLocks/>
                </p:cNvCxnSpPr>
                <p:nvPr/>
              </p:nvCxnSpPr>
              <p:spPr>
                <a:xfrm>
                  <a:off x="4427220" y="33782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71DEF738-6F82-98FD-6BA7-7C59E8EB9F1D}"/>
                    </a:ext>
                  </a:extLst>
                </p:cNvPr>
                <p:cNvCxnSpPr>
                  <a:cxnSpLocks/>
                </p:cNvCxnSpPr>
                <p:nvPr/>
              </p:nvCxnSpPr>
              <p:spPr>
                <a:xfrm>
                  <a:off x="4427220" y="3765550"/>
                  <a:ext cx="1181100" cy="0"/>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C5B8F9C0-A6BB-663E-1C9D-CB7D426E743F}"/>
                    </a:ext>
                  </a:extLst>
                </p:cNvPr>
                <p:cNvCxnSpPr>
                  <a:cxnSpLocks/>
                </p:cNvCxnSpPr>
                <p:nvPr/>
              </p:nvCxnSpPr>
              <p:spPr>
                <a:xfrm>
                  <a:off x="4427220" y="41529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2471206E-B56A-0562-28AB-FEFCDFF7B711}"/>
                    </a:ext>
                  </a:extLst>
                </p:cNvPr>
                <p:cNvCxnSpPr>
                  <a:cxnSpLocks/>
                </p:cNvCxnSpPr>
                <p:nvPr/>
              </p:nvCxnSpPr>
              <p:spPr>
                <a:xfrm>
                  <a:off x="4427220" y="454025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0DA62898-5421-F195-938F-CA912EE411E1}"/>
                    </a:ext>
                  </a:extLst>
                </p:cNvPr>
                <p:cNvCxnSpPr>
                  <a:cxnSpLocks/>
                </p:cNvCxnSpPr>
                <p:nvPr/>
              </p:nvCxnSpPr>
              <p:spPr>
                <a:xfrm>
                  <a:off x="4427220" y="49276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E0E52E3F-2C02-7996-49BF-9CF032DCF604}"/>
                    </a:ext>
                  </a:extLst>
                </p:cNvPr>
                <p:cNvCxnSpPr>
                  <a:cxnSpLocks/>
                </p:cNvCxnSpPr>
                <p:nvPr/>
              </p:nvCxnSpPr>
              <p:spPr>
                <a:xfrm>
                  <a:off x="4427220" y="5314950"/>
                  <a:ext cx="749300" cy="0"/>
                </a:xfrm>
                <a:prstGeom prst="line">
                  <a:avLst/>
                </a:prstGeom>
              </p:spPr>
              <p:style>
                <a:lnRef idx="1">
                  <a:schemeClr val="accent1"/>
                </a:lnRef>
                <a:fillRef idx="0">
                  <a:schemeClr val="accent1"/>
                </a:fillRef>
                <a:effectRef idx="0">
                  <a:schemeClr val="accent1"/>
                </a:effectRef>
                <a:fontRef idx="minor">
                  <a:schemeClr val="tx1"/>
                </a:fontRef>
              </p:style>
            </p:cxnSp>
          </p:grpSp>
        </p:grpSp>
        <p:grpSp>
          <p:nvGrpSpPr>
            <p:cNvPr id="5" name="Group 4">
              <a:extLst>
                <a:ext uri="{FF2B5EF4-FFF2-40B4-BE49-F238E27FC236}">
                  <a16:creationId xmlns:a16="http://schemas.microsoft.com/office/drawing/2014/main" id="{494C7C26-FA65-AA54-D45B-4FFFB73060FA}"/>
                </a:ext>
              </a:extLst>
            </p:cNvPr>
            <p:cNvGrpSpPr/>
            <p:nvPr/>
          </p:nvGrpSpPr>
          <p:grpSpPr>
            <a:xfrm>
              <a:off x="8411123" y="-322573"/>
              <a:ext cx="1700887" cy="6667625"/>
              <a:chOff x="7594795" y="1186881"/>
              <a:chExt cx="946753" cy="3711350"/>
            </a:xfrm>
          </p:grpSpPr>
          <p:cxnSp>
            <p:nvCxnSpPr>
              <p:cNvPr id="29" name="Straight Connector 28">
                <a:extLst>
                  <a:ext uri="{FF2B5EF4-FFF2-40B4-BE49-F238E27FC236}">
                    <a16:creationId xmlns:a16="http://schemas.microsoft.com/office/drawing/2014/main" id="{871CC66F-DC2B-AA8A-A51A-1CC8FAC9F877}"/>
                  </a:ext>
                </a:extLst>
              </p:cNvPr>
              <p:cNvCxnSpPr/>
              <p:nvPr/>
            </p:nvCxnSpPr>
            <p:spPr>
              <a:xfrm flipV="1">
                <a:off x="8068235" y="1186881"/>
                <a:ext cx="0" cy="3706086"/>
              </a:xfrm>
              <a:prstGeom prst="line">
                <a:avLst/>
              </a:prstGeom>
              <a:ln>
                <a:solidFill>
                  <a:srgbClr val="FF0000"/>
                </a:solidFill>
                <a:tailEnd type="triangle"/>
              </a:ln>
            </p:spPr>
            <p:style>
              <a:lnRef idx="3">
                <a:schemeClr val="dk1"/>
              </a:lnRef>
              <a:fillRef idx="0">
                <a:schemeClr val="dk1"/>
              </a:fillRef>
              <a:effectRef idx="2">
                <a:schemeClr val="dk1"/>
              </a:effectRef>
              <a:fontRef idx="minor">
                <a:schemeClr val="tx1"/>
              </a:fontRef>
            </p:style>
          </p:cxnSp>
          <p:cxnSp>
            <p:nvCxnSpPr>
              <p:cNvPr id="30" name="Straight Connector 29">
                <a:extLst>
                  <a:ext uri="{FF2B5EF4-FFF2-40B4-BE49-F238E27FC236}">
                    <a16:creationId xmlns:a16="http://schemas.microsoft.com/office/drawing/2014/main" id="{1B41AC78-907C-8426-84E6-1FC97B4E4ECE}"/>
                  </a:ext>
                </a:extLst>
              </p:cNvPr>
              <p:cNvCxnSpPr>
                <a:cxnSpLocks/>
              </p:cNvCxnSpPr>
              <p:nvPr/>
            </p:nvCxnSpPr>
            <p:spPr>
              <a:xfrm flipH="1" flipV="1">
                <a:off x="7634965" y="4179706"/>
                <a:ext cx="430329" cy="718525"/>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F42905A3-623E-6A60-666E-9EE11F2C24A3}"/>
                  </a:ext>
                </a:extLst>
              </p:cNvPr>
              <p:cNvCxnSpPr>
                <a:cxnSpLocks/>
              </p:cNvCxnSpPr>
              <p:nvPr/>
            </p:nvCxnSpPr>
            <p:spPr>
              <a:xfrm flipH="1" flipV="1">
                <a:off x="8005598" y="1566604"/>
                <a:ext cx="62274" cy="3322384"/>
              </a:xfrm>
              <a:prstGeom prst="line">
                <a:avLst/>
              </a:prstGeom>
              <a:ln w="9525" cap="sq">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AA2F2656-1C58-098A-6EC8-5738C2B513C0}"/>
                  </a:ext>
                </a:extLst>
              </p:cNvPr>
              <p:cNvCxnSpPr>
                <a:cxnSpLocks/>
              </p:cNvCxnSpPr>
              <p:nvPr/>
            </p:nvCxnSpPr>
            <p:spPr>
              <a:xfrm flipV="1">
                <a:off x="8067536" y="1568065"/>
                <a:ext cx="65675" cy="3321516"/>
              </a:xfrm>
              <a:prstGeom prst="line">
                <a:avLst/>
              </a:prstGeom>
              <a:ln w="9525" cap="sq">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C1BC419B-27C6-02EF-FCB7-085102D5020F}"/>
                  </a:ext>
                </a:extLst>
              </p:cNvPr>
              <p:cNvCxnSpPr>
                <a:cxnSpLocks/>
              </p:cNvCxnSpPr>
              <p:nvPr/>
            </p:nvCxnSpPr>
            <p:spPr>
              <a:xfrm>
                <a:off x="8137562" y="1569341"/>
                <a:ext cx="403984" cy="410003"/>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6F9737EB-21F0-AA9F-E9D5-0C200A2DE006}"/>
                  </a:ext>
                </a:extLst>
              </p:cNvPr>
              <p:cNvCxnSpPr>
                <a:cxnSpLocks/>
              </p:cNvCxnSpPr>
              <p:nvPr/>
            </p:nvCxnSpPr>
            <p:spPr>
              <a:xfrm flipH="1">
                <a:off x="7594795" y="1562763"/>
                <a:ext cx="409847" cy="409007"/>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5CA3906D-9D18-E7C1-9407-B9EEEDC6F47A}"/>
                  </a:ext>
                </a:extLst>
              </p:cNvPr>
              <p:cNvCxnSpPr>
                <a:cxnSpLocks/>
              </p:cNvCxnSpPr>
              <p:nvPr/>
            </p:nvCxnSpPr>
            <p:spPr>
              <a:xfrm flipH="1" flipV="1">
                <a:off x="8002947" y="1565278"/>
                <a:ext cx="128938" cy="1462"/>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DAA036B1-6E68-BD80-DEB8-04FCE785C0F6}"/>
                  </a:ext>
                </a:extLst>
              </p:cNvPr>
              <p:cNvCxnSpPr>
                <a:cxnSpLocks/>
              </p:cNvCxnSpPr>
              <p:nvPr/>
            </p:nvCxnSpPr>
            <p:spPr>
              <a:xfrm>
                <a:off x="7594797" y="1971770"/>
                <a:ext cx="42693" cy="2212748"/>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C57E85D5-C949-B135-B3F4-3CEC2509AB6D}"/>
                  </a:ext>
                </a:extLst>
              </p:cNvPr>
              <p:cNvCxnSpPr>
                <a:cxnSpLocks/>
              </p:cNvCxnSpPr>
              <p:nvPr/>
            </p:nvCxnSpPr>
            <p:spPr>
              <a:xfrm flipH="1">
                <a:off x="8500363" y="1979344"/>
                <a:ext cx="41185" cy="2207826"/>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DAC3FB36-1D54-97A6-0955-6AFABC42A09C}"/>
                  </a:ext>
                </a:extLst>
              </p:cNvPr>
              <p:cNvCxnSpPr>
                <a:cxnSpLocks/>
              </p:cNvCxnSpPr>
              <p:nvPr/>
            </p:nvCxnSpPr>
            <p:spPr>
              <a:xfrm flipH="1">
                <a:off x="8066696" y="4187811"/>
                <a:ext cx="432232" cy="70725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grpSp>
      </p:grpSp>
      <p:sp>
        <p:nvSpPr>
          <p:cNvPr id="211" name="TextBox 210">
            <a:extLst>
              <a:ext uri="{FF2B5EF4-FFF2-40B4-BE49-F238E27FC236}">
                <a16:creationId xmlns:a16="http://schemas.microsoft.com/office/drawing/2014/main" id="{584E3809-F61B-6D99-A381-D51299E2032B}"/>
              </a:ext>
            </a:extLst>
          </p:cNvPr>
          <p:cNvSpPr txBox="1"/>
          <p:nvPr/>
        </p:nvSpPr>
        <p:spPr>
          <a:xfrm>
            <a:off x="1052161" y="6400630"/>
            <a:ext cx="3717268" cy="307777"/>
          </a:xfrm>
          <a:prstGeom prst="rect">
            <a:avLst/>
          </a:prstGeom>
          <a:noFill/>
        </p:spPr>
        <p:txBody>
          <a:bodyPr wrap="square" rtlCol="0">
            <a:spAutoFit/>
          </a:bodyPr>
          <a:lstStyle/>
          <a:p>
            <a:pPr algn="ctr"/>
            <a:r>
              <a:rPr lang="en-GB" sz="1400" b="1" dirty="0"/>
              <a:t>T8 – CENTREFIRE RIFLE .50 INCH</a:t>
            </a:r>
          </a:p>
        </p:txBody>
      </p:sp>
      <p:sp>
        <p:nvSpPr>
          <p:cNvPr id="238" name="Title 1">
            <a:extLst>
              <a:ext uri="{FF2B5EF4-FFF2-40B4-BE49-F238E27FC236}">
                <a16:creationId xmlns:a16="http://schemas.microsoft.com/office/drawing/2014/main" id="{665B9710-51DC-627F-3D95-35A3677294CB}"/>
              </a:ext>
            </a:extLst>
          </p:cNvPr>
          <p:cNvSpPr txBox="1">
            <a:spLocks/>
          </p:cNvSpPr>
          <p:nvPr/>
        </p:nvSpPr>
        <p:spPr>
          <a:xfrm>
            <a:off x="0" y="267996"/>
            <a:ext cx="12191997" cy="889427"/>
          </a:xfrm>
          <a:prstGeom prst="rect">
            <a:avLst/>
          </a:prstGeom>
        </p:spPr>
        <p:txBody>
          <a:bodyPr/>
          <a:lstStyle>
            <a:lvl1pPr algn="l" defTabSz="914400" rtl="0" eaLnBrk="1" latinLnBrk="0" hangingPunct="1">
              <a:lnSpc>
                <a:spcPct val="90000"/>
              </a:lnSpc>
              <a:spcBef>
                <a:spcPct val="0"/>
              </a:spcBef>
              <a:buNone/>
              <a:defRPr sz="4400" b="1" i="1" kern="1200">
                <a:solidFill>
                  <a:srgbClr val="053C1E"/>
                </a:solidFill>
                <a:latin typeface="Arial" panose="020B0604020202020204" pitchFamily="34" charset="0"/>
                <a:ea typeface="+mj-ea"/>
                <a:cs typeface="Arial" panose="020B0604020202020204" pitchFamily="34" charset="0"/>
              </a:defRPr>
            </a:lvl1pPr>
          </a:lstStyle>
          <a:p>
            <a:pPr algn="ctr"/>
            <a:r>
              <a:rPr lang="en-GB" sz="3200" b="1" dirty="0"/>
              <a:t>T8 – CENTREFIRE RIFLE .50 INCH</a:t>
            </a:r>
          </a:p>
          <a:p>
            <a:pPr algn="ctr"/>
            <a:r>
              <a:rPr lang="en-GB" sz="3200" b="1" dirty="0"/>
              <a:t>– Single line of fire (</a:t>
            </a:r>
            <a:r>
              <a:rPr lang="en-GB" sz="3200" b="1" dirty="0" err="1"/>
              <a:t>CofF</a:t>
            </a:r>
            <a:r>
              <a:rPr lang="en-GB" sz="3200" b="1" dirty="0"/>
              <a:t> 20 mils)</a:t>
            </a:r>
          </a:p>
          <a:p>
            <a:pPr algn="ctr"/>
            <a:endParaRPr lang="en-GB" sz="3200" b="1" dirty="0"/>
          </a:p>
        </p:txBody>
      </p:sp>
      <p:grpSp>
        <p:nvGrpSpPr>
          <p:cNvPr id="249" name="Group 248">
            <a:extLst>
              <a:ext uri="{FF2B5EF4-FFF2-40B4-BE49-F238E27FC236}">
                <a16:creationId xmlns:a16="http://schemas.microsoft.com/office/drawing/2014/main" id="{DE4D1AB5-C61B-59A0-3EE3-2ECFA71BB6A1}"/>
              </a:ext>
            </a:extLst>
          </p:cNvPr>
          <p:cNvGrpSpPr>
            <a:grpSpLocks noChangeAspect="1"/>
          </p:cNvGrpSpPr>
          <p:nvPr/>
        </p:nvGrpSpPr>
        <p:grpSpPr>
          <a:xfrm>
            <a:off x="1587381" y="1215506"/>
            <a:ext cx="2686966" cy="4675087"/>
            <a:chOff x="710945" y="-317843"/>
            <a:chExt cx="3838524" cy="6678696"/>
          </a:xfrm>
        </p:grpSpPr>
        <p:grpSp>
          <p:nvGrpSpPr>
            <p:cNvPr id="212" name="Group 211">
              <a:extLst>
                <a:ext uri="{FF2B5EF4-FFF2-40B4-BE49-F238E27FC236}">
                  <a16:creationId xmlns:a16="http://schemas.microsoft.com/office/drawing/2014/main" id="{DC3742C9-168B-C478-9AF5-CC1975184C99}"/>
                </a:ext>
              </a:extLst>
            </p:cNvPr>
            <p:cNvGrpSpPr/>
            <p:nvPr/>
          </p:nvGrpSpPr>
          <p:grpSpPr>
            <a:xfrm>
              <a:off x="1382402" y="-317843"/>
              <a:ext cx="3167067" cy="6678696"/>
              <a:chOff x="7185994" y="1181581"/>
              <a:chExt cx="1762861" cy="3717513"/>
            </a:xfrm>
          </p:grpSpPr>
          <p:cxnSp>
            <p:nvCxnSpPr>
              <p:cNvPr id="213" name="Straight Connector 212">
                <a:extLst>
                  <a:ext uri="{FF2B5EF4-FFF2-40B4-BE49-F238E27FC236}">
                    <a16:creationId xmlns:a16="http://schemas.microsoft.com/office/drawing/2014/main" id="{F586F1C3-5EAD-C2F8-A185-A4BEC81C4057}"/>
                  </a:ext>
                </a:extLst>
              </p:cNvPr>
              <p:cNvCxnSpPr/>
              <p:nvPr/>
            </p:nvCxnSpPr>
            <p:spPr>
              <a:xfrm flipV="1">
                <a:off x="8068235" y="1181581"/>
                <a:ext cx="0" cy="3706086"/>
              </a:xfrm>
              <a:prstGeom prst="line">
                <a:avLst/>
              </a:prstGeom>
              <a:ln>
                <a:solidFill>
                  <a:srgbClr val="FF0000"/>
                </a:solidFill>
                <a:tailEnd type="triangle"/>
              </a:ln>
            </p:spPr>
            <p:style>
              <a:lnRef idx="3">
                <a:schemeClr val="dk1"/>
              </a:lnRef>
              <a:fillRef idx="0">
                <a:schemeClr val="dk1"/>
              </a:fillRef>
              <a:effectRef idx="2">
                <a:schemeClr val="dk1"/>
              </a:effectRef>
              <a:fontRef idx="minor">
                <a:schemeClr val="tx1"/>
              </a:fontRef>
            </p:style>
          </p:cxnSp>
          <p:cxnSp>
            <p:nvCxnSpPr>
              <p:cNvPr id="214" name="Straight Connector 213">
                <a:extLst>
                  <a:ext uri="{FF2B5EF4-FFF2-40B4-BE49-F238E27FC236}">
                    <a16:creationId xmlns:a16="http://schemas.microsoft.com/office/drawing/2014/main" id="{EE9A36E9-A17E-36B0-B71D-1533D40BB70A}"/>
                  </a:ext>
                </a:extLst>
              </p:cNvPr>
              <p:cNvCxnSpPr>
                <a:cxnSpLocks/>
              </p:cNvCxnSpPr>
              <p:nvPr/>
            </p:nvCxnSpPr>
            <p:spPr>
              <a:xfrm flipH="1" flipV="1">
                <a:off x="7206475" y="3473900"/>
                <a:ext cx="858484" cy="1421217"/>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5" name="Straight Connector 214">
                <a:extLst>
                  <a:ext uri="{FF2B5EF4-FFF2-40B4-BE49-F238E27FC236}">
                    <a16:creationId xmlns:a16="http://schemas.microsoft.com/office/drawing/2014/main" id="{6AC318A7-F112-8955-986A-78CFD7EFACA0}"/>
                  </a:ext>
                </a:extLst>
              </p:cNvPr>
              <p:cNvCxnSpPr>
                <a:cxnSpLocks/>
              </p:cNvCxnSpPr>
              <p:nvPr/>
            </p:nvCxnSpPr>
            <p:spPr>
              <a:xfrm flipH="1" flipV="1">
                <a:off x="8005598" y="1566604"/>
                <a:ext cx="62274" cy="3322384"/>
              </a:xfrm>
              <a:prstGeom prst="line">
                <a:avLst/>
              </a:prstGeom>
              <a:ln w="9525" cap="sq">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216" name="Straight Connector 215">
                <a:extLst>
                  <a:ext uri="{FF2B5EF4-FFF2-40B4-BE49-F238E27FC236}">
                    <a16:creationId xmlns:a16="http://schemas.microsoft.com/office/drawing/2014/main" id="{0B0F1158-128C-735A-7CC3-0B4C6153A3CC}"/>
                  </a:ext>
                </a:extLst>
              </p:cNvPr>
              <p:cNvCxnSpPr>
                <a:cxnSpLocks/>
              </p:cNvCxnSpPr>
              <p:nvPr/>
            </p:nvCxnSpPr>
            <p:spPr>
              <a:xfrm flipV="1">
                <a:off x="8067536" y="1568065"/>
                <a:ext cx="65675" cy="3321516"/>
              </a:xfrm>
              <a:prstGeom prst="line">
                <a:avLst/>
              </a:prstGeom>
              <a:ln w="9525" cap="sq">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217" name="Straight Connector 216">
                <a:extLst>
                  <a:ext uri="{FF2B5EF4-FFF2-40B4-BE49-F238E27FC236}">
                    <a16:creationId xmlns:a16="http://schemas.microsoft.com/office/drawing/2014/main" id="{508E7DA3-F15B-1CFC-AF72-9FDF259AB0F6}"/>
                  </a:ext>
                </a:extLst>
              </p:cNvPr>
              <p:cNvCxnSpPr>
                <a:cxnSpLocks/>
              </p:cNvCxnSpPr>
              <p:nvPr/>
            </p:nvCxnSpPr>
            <p:spPr>
              <a:xfrm>
                <a:off x="8137562" y="1569341"/>
                <a:ext cx="811293" cy="821344"/>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8" name="Straight Connector 217">
                <a:extLst>
                  <a:ext uri="{FF2B5EF4-FFF2-40B4-BE49-F238E27FC236}">
                    <a16:creationId xmlns:a16="http://schemas.microsoft.com/office/drawing/2014/main" id="{60D42871-5537-0F2D-AE0B-9C00C61B0A0D}"/>
                  </a:ext>
                </a:extLst>
              </p:cNvPr>
              <p:cNvCxnSpPr>
                <a:cxnSpLocks/>
              </p:cNvCxnSpPr>
              <p:nvPr/>
            </p:nvCxnSpPr>
            <p:spPr>
              <a:xfrm flipH="1">
                <a:off x="7185995" y="1562763"/>
                <a:ext cx="818648" cy="827921"/>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9" name="Straight Connector 218">
                <a:extLst>
                  <a:ext uri="{FF2B5EF4-FFF2-40B4-BE49-F238E27FC236}">
                    <a16:creationId xmlns:a16="http://schemas.microsoft.com/office/drawing/2014/main" id="{0A19ACD3-AE88-78BD-C6DE-366F3E861812}"/>
                  </a:ext>
                </a:extLst>
              </p:cNvPr>
              <p:cNvCxnSpPr>
                <a:cxnSpLocks/>
              </p:cNvCxnSpPr>
              <p:nvPr/>
            </p:nvCxnSpPr>
            <p:spPr>
              <a:xfrm flipH="1" flipV="1">
                <a:off x="8002947" y="1565278"/>
                <a:ext cx="128938" cy="1462"/>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0" name="Straight Connector 219">
                <a:extLst>
                  <a:ext uri="{FF2B5EF4-FFF2-40B4-BE49-F238E27FC236}">
                    <a16:creationId xmlns:a16="http://schemas.microsoft.com/office/drawing/2014/main" id="{621D1364-CA24-1A5E-D267-E3881914946C}"/>
                  </a:ext>
                </a:extLst>
              </p:cNvPr>
              <p:cNvCxnSpPr>
                <a:cxnSpLocks/>
              </p:cNvCxnSpPr>
              <p:nvPr/>
            </p:nvCxnSpPr>
            <p:spPr>
              <a:xfrm>
                <a:off x="7185994" y="2388791"/>
                <a:ext cx="20481" cy="108650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1" name="Straight Connector 220">
                <a:extLst>
                  <a:ext uri="{FF2B5EF4-FFF2-40B4-BE49-F238E27FC236}">
                    <a16:creationId xmlns:a16="http://schemas.microsoft.com/office/drawing/2014/main" id="{AE4544DB-0796-256A-BF59-F784ABD1D165}"/>
                  </a:ext>
                </a:extLst>
              </p:cNvPr>
              <p:cNvCxnSpPr>
                <a:cxnSpLocks/>
              </p:cNvCxnSpPr>
              <p:nvPr/>
            </p:nvCxnSpPr>
            <p:spPr>
              <a:xfrm flipH="1">
                <a:off x="8929483" y="2390685"/>
                <a:ext cx="19371" cy="1080435"/>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2" name="Straight Connector 221">
                <a:extLst>
                  <a:ext uri="{FF2B5EF4-FFF2-40B4-BE49-F238E27FC236}">
                    <a16:creationId xmlns:a16="http://schemas.microsoft.com/office/drawing/2014/main" id="{2E0D4647-2D0B-4489-1D2F-FEF362B66505}"/>
                  </a:ext>
                </a:extLst>
              </p:cNvPr>
              <p:cNvCxnSpPr>
                <a:cxnSpLocks/>
              </p:cNvCxnSpPr>
              <p:nvPr/>
            </p:nvCxnSpPr>
            <p:spPr>
              <a:xfrm flipH="1">
                <a:off x="8067610" y="3472510"/>
                <a:ext cx="861873" cy="1426584"/>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2" name="Group 1">
              <a:extLst>
                <a:ext uri="{FF2B5EF4-FFF2-40B4-BE49-F238E27FC236}">
                  <a16:creationId xmlns:a16="http://schemas.microsoft.com/office/drawing/2014/main" id="{0246FF39-120F-D52A-9361-6825A0991F72}"/>
                </a:ext>
              </a:extLst>
            </p:cNvPr>
            <p:cNvGrpSpPr>
              <a:grpSpLocks noChangeAspect="1"/>
            </p:cNvGrpSpPr>
            <p:nvPr/>
          </p:nvGrpSpPr>
          <p:grpSpPr>
            <a:xfrm>
              <a:off x="710945" y="5205383"/>
              <a:ext cx="1148010" cy="1148325"/>
              <a:chOff x="4161754" y="1820602"/>
              <a:chExt cx="3893326" cy="3894398"/>
            </a:xfrm>
          </p:grpSpPr>
          <p:sp>
            <p:nvSpPr>
              <p:cNvPr id="3" name="Rectangle 2">
                <a:extLst>
                  <a:ext uri="{FF2B5EF4-FFF2-40B4-BE49-F238E27FC236}">
                    <a16:creationId xmlns:a16="http://schemas.microsoft.com/office/drawing/2014/main" id="{B5350CAD-A5E6-9825-FEC5-6D69040E42B0}"/>
                  </a:ext>
                </a:extLst>
              </p:cNvPr>
              <p:cNvSpPr/>
              <p:nvPr/>
            </p:nvSpPr>
            <p:spPr>
              <a:xfrm>
                <a:off x="4168880" y="1828800"/>
                <a:ext cx="3886200" cy="3886200"/>
              </a:xfrm>
              <a:prstGeom prst="rect">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3">
                <a:extLst>
                  <a:ext uri="{FF2B5EF4-FFF2-40B4-BE49-F238E27FC236}">
                    <a16:creationId xmlns:a16="http://schemas.microsoft.com/office/drawing/2014/main" id="{002FEE4D-0C98-E9AB-12A7-0C5B8057BF52}"/>
                  </a:ext>
                </a:extLst>
              </p:cNvPr>
              <p:cNvGrpSpPr/>
              <p:nvPr/>
            </p:nvGrpSpPr>
            <p:grpSpPr>
              <a:xfrm>
                <a:off x="4161754" y="1836174"/>
                <a:ext cx="1247837" cy="3873500"/>
                <a:chOff x="4427220" y="1828800"/>
                <a:chExt cx="1181100" cy="3873500"/>
              </a:xfrm>
            </p:grpSpPr>
            <p:cxnSp>
              <p:nvCxnSpPr>
                <p:cNvPr id="236" name="Straight Connector 235">
                  <a:extLst>
                    <a:ext uri="{FF2B5EF4-FFF2-40B4-BE49-F238E27FC236}">
                      <a16:creationId xmlns:a16="http://schemas.microsoft.com/office/drawing/2014/main" id="{ECAEB327-D1F0-290A-50CF-5C43E05463E6}"/>
                    </a:ext>
                  </a:extLst>
                </p:cNvPr>
                <p:cNvCxnSpPr>
                  <a:cxnSpLocks/>
                </p:cNvCxnSpPr>
                <p:nvPr/>
              </p:nvCxnSpPr>
              <p:spPr>
                <a:xfrm>
                  <a:off x="4427220" y="18288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7" name="Straight Connector 236">
                  <a:extLst>
                    <a:ext uri="{FF2B5EF4-FFF2-40B4-BE49-F238E27FC236}">
                      <a16:creationId xmlns:a16="http://schemas.microsoft.com/office/drawing/2014/main" id="{3D415BE7-22E4-1423-DC18-CF10050124F4}"/>
                    </a:ext>
                  </a:extLst>
                </p:cNvPr>
                <p:cNvCxnSpPr>
                  <a:cxnSpLocks/>
                </p:cNvCxnSpPr>
                <p:nvPr/>
              </p:nvCxnSpPr>
              <p:spPr>
                <a:xfrm>
                  <a:off x="4427220" y="57023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9" name="Straight Connector 238">
                  <a:extLst>
                    <a:ext uri="{FF2B5EF4-FFF2-40B4-BE49-F238E27FC236}">
                      <a16:creationId xmlns:a16="http://schemas.microsoft.com/office/drawing/2014/main" id="{D52EC6D8-0D03-EDF2-5142-A509694CFCAB}"/>
                    </a:ext>
                  </a:extLst>
                </p:cNvPr>
                <p:cNvCxnSpPr>
                  <a:cxnSpLocks/>
                </p:cNvCxnSpPr>
                <p:nvPr/>
              </p:nvCxnSpPr>
              <p:spPr>
                <a:xfrm>
                  <a:off x="4427220" y="221615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0" name="Straight Connector 239">
                  <a:extLst>
                    <a:ext uri="{FF2B5EF4-FFF2-40B4-BE49-F238E27FC236}">
                      <a16:creationId xmlns:a16="http://schemas.microsoft.com/office/drawing/2014/main" id="{128EF8C4-35C3-4C83-28A6-6F2686D5FFDD}"/>
                    </a:ext>
                  </a:extLst>
                </p:cNvPr>
                <p:cNvCxnSpPr>
                  <a:cxnSpLocks/>
                </p:cNvCxnSpPr>
                <p:nvPr/>
              </p:nvCxnSpPr>
              <p:spPr>
                <a:xfrm>
                  <a:off x="4427220" y="26035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1" name="Straight Connector 240">
                  <a:extLst>
                    <a:ext uri="{FF2B5EF4-FFF2-40B4-BE49-F238E27FC236}">
                      <a16:creationId xmlns:a16="http://schemas.microsoft.com/office/drawing/2014/main" id="{AEF18EBE-1E81-6E29-27B5-ECDF1240B2F3}"/>
                    </a:ext>
                  </a:extLst>
                </p:cNvPr>
                <p:cNvCxnSpPr>
                  <a:cxnSpLocks/>
                </p:cNvCxnSpPr>
                <p:nvPr/>
              </p:nvCxnSpPr>
              <p:spPr>
                <a:xfrm>
                  <a:off x="4427220" y="299085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2" name="Straight Connector 241">
                  <a:extLst>
                    <a:ext uri="{FF2B5EF4-FFF2-40B4-BE49-F238E27FC236}">
                      <a16:creationId xmlns:a16="http://schemas.microsoft.com/office/drawing/2014/main" id="{794FED64-5C83-3C6F-9370-6F7C5E658802}"/>
                    </a:ext>
                  </a:extLst>
                </p:cNvPr>
                <p:cNvCxnSpPr>
                  <a:cxnSpLocks/>
                </p:cNvCxnSpPr>
                <p:nvPr/>
              </p:nvCxnSpPr>
              <p:spPr>
                <a:xfrm>
                  <a:off x="4427220" y="33782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3" name="Straight Connector 242">
                  <a:extLst>
                    <a:ext uri="{FF2B5EF4-FFF2-40B4-BE49-F238E27FC236}">
                      <a16:creationId xmlns:a16="http://schemas.microsoft.com/office/drawing/2014/main" id="{964E9124-613B-0E01-ABB7-114A5D71DCD2}"/>
                    </a:ext>
                  </a:extLst>
                </p:cNvPr>
                <p:cNvCxnSpPr>
                  <a:cxnSpLocks/>
                </p:cNvCxnSpPr>
                <p:nvPr/>
              </p:nvCxnSpPr>
              <p:spPr>
                <a:xfrm>
                  <a:off x="4427220" y="3765550"/>
                  <a:ext cx="1181100" cy="0"/>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244" name="Straight Connector 243">
                  <a:extLst>
                    <a:ext uri="{FF2B5EF4-FFF2-40B4-BE49-F238E27FC236}">
                      <a16:creationId xmlns:a16="http://schemas.microsoft.com/office/drawing/2014/main" id="{10E9B201-F242-699E-0024-7463F64B97D1}"/>
                    </a:ext>
                  </a:extLst>
                </p:cNvPr>
                <p:cNvCxnSpPr>
                  <a:cxnSpLocks/>
                </p:cNvCxnSpPr>
                <p:nvPr/>
              </p:nvCxnSpPr>
              <p:spPr>
                <a:xfrm>
                  <a:off x="4427220" y="41529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5" name="Straight Connector 244">
                  <a:extLst>
                    <a:ext uri="{FF2B5EF4-FFF2-40B4-BE49-F238E27FC236}">
                      <a16:creationId xmlns:a16="http://schemas.microsoft.com/office/drawing/2014/main" id="{5CE00BFD-2A15-FECC-9A17-0740C5F5A84E}"/>
                    </a:ext>
                  </a:extLst>
                </p:cNvPr>
                <p:cNvCxnSpPr>
                  <a:cxnSpLocks/>
                </p:cNvCxnSpPr>
                <p:nvPr/>
              </p:nvCxnSpPr>
              <p:spPr>
                <a:xfrm>
                  <a:off x="4427220" y="454025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6" name="Straight Connector 245">
                  <a:extLst>
                    <a:ext uri="{FF2B5EF4-FFF2-40B4-BE49-F238E27FC236}">
                      <a16:creationId xmlns:a16="http://schemas.microsoft.com/office/drawing/2014/main" id="{D287C48E-DACD-F2E2-BED8-94311DA2F93A}"/>
                    </a:ext>
                  </a:extLst>
                </p:cNvPr>
                <p:cNvCxnSpPr>
                  <a:cxnSpLocks/>
                </p:cNvCxnSpPr>
                <p:nvPr/>
              </p:nvCxnSpPr>
              <p:spPr>
                <a:xfrm>
                  <a:off x="4427220" y="49276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7" name="Straight Connector 246">
                  <a:extLst>
                    <a:ext uri="{FF2B5EF4-FFF2-40B4-BE49-F238E27FC236}">
                      <a16:creationId xmlns:a16="http://schemas.microsoft.com/office/drawing/2014/main" id="{3E8F0022-2634-3661-607F-0618C298AE67}"/>
                    </a:ext>
                  </a:extLst>
                </p:cNvPr>
                <p:cNvCxnSpPr>
                  <a:cxnSpLocks/>
                </p:cNvCxnSpPr>
                <p:nvPr/>
              </p:nvCxnSpPr>
              <p:spPr>
                <a:xfrm>
                  <a:off x="4427220" y="5314950"/>
                  <a:ext cx="749300" cy="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6" name="Group 5">
                <a:extLst>
                  <a:ext uri="{FF2B5EF4-FFF2-40B4-BE49-F238E27FC236}">
                    <a16:creationId xmlns:a16="http://schemas.microsoft.com/office/drawing/2014/main" id="{DB2B0475-3B0E-F9B3-43CA-FF2D260E1250}"/>
                  </a:ext>
                </a:extLst>
              </p:cNvPr>
              <p:cNvGrpSpPr/>
              <p:nvPr/>
            </p:nvGrpSpPr>
            <p:grpSpPr>
              <a:xfrm flipH="1">
                <a:off x="6804896" y="1836420"/>
                <a:ext cx="1247837" cy="3873500"/>
                <a:chOff x="4427220" y="1828800"/>
                <a:chExt cx="1181100" cy="3873500"/>
              </a:xfrm>
            </p:grpSpPr>
            <p:cxnSp>
              <p:nvCxnSpPr>
                <p:cNvPr id="225" name="Straight Connector 224">
                  <a:extLst>
                    <a:ext uri="{FF2B5EF4-FFF2-40B4-BE49-F238E27FC236}">
                      <a16:creationId xmlns:a16="http://schemas.microsoft.com/office/drawing/2014/main" id="{7E56626C-38C6-C82E-EB9A-04E69B0E127D}"/>
                    </a:ext>
                  </a:extLst>
                </p:cNvPr>
                <p:cNvCxnSpPr>
                  <a:cxnSpLocks/>
                </p:cNvCxnSpPr>
                <p:nvPr/>
              </p:nvCxnSpPr>
              <p:spPr>
                <a:xfrm>
                  <a:off x="4427220" y="18288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6" name="Straight Connector 225">
                  <a:extLst>
                    <a:ext uri="{FF2B5EF4-FFF2-40B4-BE49-F238E27FC236}">
                      <a16:creationId xmlns:a16="http://schemas.microsoft.com/office/drawing/2014/main" id="{75EFA588-E4E4-9877-5E29-3F4ECC291983}"/>
                    </a:ext>
                  </a:extLst>
                </p:cNvPr>
                <p:cNvCxnSpPr>
                  <a:cxnSpLocks/>
                </p:cNvCxnSpPr>
                <p:nvPr/>
              </p:nvCxnSpPr>
              <p:spPr>
                <a:xfrm>
                  <a:off x="4427220" y="57023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7" name="Straight Connector 226">
                  <a:extLst>
                    <a:ext uri="{FF2B5EF4-FFF2-40B4-BE49-F238E27FC236}">
                      <a16:creationId xmlns:a16="http://schemas.microsoft.com/office/drawing/2014/main" id="{E3CC4181-6E6B-2E64-2440-185EEF1ACDE1}"/>
                    </a:ext>
                  </a:extLst>
                </p:cNvPr>
                <p:cNvCxnSpPr>
                  <a:cxnSpLocks/>
                </p:cNvCxnSpPr>
                <p:nvPr/>
              </p:nvCxnSpPr>
              <p:spPr>
                <a:xfrm>
                  <a:off x="4427220" y="221615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8" name="Straight Connector 227">
                  <a:extLst>
                    <a:ext uri="{FF2B5EF4-FFF2-40B4-BE49-F238E27FC236}">
                      <a16:creationId xmlns:a16="http://schemas.microsoft.com/office/drawing/2014/main" id="{C5B77613-85ED-2198-69D7-4DF6716CC62B}"/>
                    </a:ext>
                  </a:extLst>
                </p:cNvPr>
                <p:cNvCxnSpPr>
                  <a:cxnSpLocks/>
                </p:cNvCxnSpPr>
                <p:nvPr/>
              </p:nvCxnSpPr>
              <p:spPr>
                <a:xfrm>
                  <a:off x="4427220" y="26035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9" name="Straight Connector 228">
                  <a:extLst>
                    <a:ext uri="{FF2B5EF4-FFF2-40B4-BE49-F238E27FC236}">
                      <a16:creationId xmlns:a16="http://schemas.microsoft.com/office/drawing/2014/main" id="{D47B919F-B38D-8A86-9E87-1C4738361DD2}"/>
                    </a:ext>
                  </a:extLst>
                </p:cNvPr>
                <p:cNvCxnSpPr>
                  <a:cxnSpLocks/>
                </p:cNvCxnSpPr>
                <p:nvPr/>
              </p:nvCxnSpPr>
              <p:spPr>
                <a:xfrm>
                  <a:off x="4427220" y="299085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0" name="Straight Connector 229">
                  <a:extLst>
                    <a:ext uri="{FF2B5EF4-FFF2-40B4-BE49-F238E27FC236}">
                      <a16:creationId xmlns:a16="http://schemas.microsoft.com/office/drawing/2014/main" id="{7D7CB6F6-9724-8FDF-E8D8-136594A03A1B}"/>
                    </a:ext>
                  </a:extLst>
                </p:cNvPr>
                <p:cNvCxnSpPr>
                  <a:cxnSpLocks/>
                </p:cNvCxnSpPr>
                <p:nvPr/>
              </p:nvCxnSpPr>
              <p:spPr>
                <a:xfrm>
                  <a:off x="4427220" y="33782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1" name="Straight Connector 230">
                  <a:extLst>
                    <a:ext uri="{FF2B5EF4-FFF2-40B4-BE49-F238E27FC236}">
                      <a16:creationId xmlns:a16="http://schemas.microsoft.com/office/drawing/2014/main" id="{4B293DEF-9B54-0EFD-50A7-1A80AAB40A0A}"/>
                    </a:ext>
                  </a:extLst>
                </p:cNvPr>
                <p:cNvCxnSpPr>
                  <a:cxnSpLocks/>
                </p:cNvCxnSpPr>
                <p:nvPr/>
              </p:nvCxnSpPr>
              <p:spPr>
                <a:xfrm>
                  <a:off x="4427220" y="3765550"/>
                  <a:ext cx="1181100" cy="0"/>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232" name="Straight Connector 231">
                  <a:extLst>
                    <a:ext uri="{FF2B5EF4-FFF2-40B4-BE49-F238E27FC236}">
                      <a16:creationId xmlns:a16="http://schemas.microsoft.com/office/drawing/2014/main" id="{1CAC1387-755C-5696-EAC8-2D68A44DABB6}"/>
                    </a:ext>
                  </a:extLst>
                </p:cNvPr>
                <p:cNvCxnSpPr>
                  <a:cxnSpLocks/>
                </p:cNvCxnSpPr>
                <p:nvPr/>
              </p:nvCxnSpPr>
              <p:spPr>
                <a:xfrm>
                  <a:off x="4427220" y="41529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3" name="Straight Connector 232">
                  <a:extLst>
                    <a:ext uri="{FF2B5EF4-FFF2-40B4-BE49-F238E27FC236}">
                      <a16:creationId xmlns:a16="http://schemas.microsoft.com/office/drawing/2014/main" id="{111774A4-7E45-6FBC-445D-87FAFC53DF46}"/>
                    </a:ext>
                  </a:extLst>
                </p:cNvPr>
                <p:cNvCxnSpPr>
                  <a:cxnSpLocks/>
                </p:cNvCxnSpPr>
                <p:nvPr/>
              </p:nvCxnSpPr>
              <p:spPr>
                <a:xfrm>
                  <a:off x="4427220" y="454025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4" name="Straight Connector 233">
                  <a:extLst>
                    <a:ext uri="{FF2B5EF4-FFF2-40B4-BE49-F238E27FC236}">
                      <a16:creationId xmlns:a16="http://schemas.microsoft.com/office/drawing/2014/main" id="{67F5E859-31DA-4348-B73B-AC93CFB9F5FC}"/>
                    </a:ext>
                  </a:extLst>
                </p:cNvPr>
                <p:cNvCxnSpPr>
                  <a:cxnSpLocks/>
                </p:cNvCxnSpPr>
                <p:nvPr/>
              </p:nvCxnSpPr>
              <p:spPr>
                <a:xfrm>
                  <a:off x="4427220" y="49276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5" name="Straight Connector 234">
                  <a:extLst>
                    <a:ext uri="{FF2B5EF4-FFF2-40B4-BE49-F238E27FC236}">
                      <a16:creationId xmlns:a16="http://schemas.microsoft.com/office/drawing/2014/main" id="{1BFC4A0B-4648-59BF-AC46-A1869870D847}"/>
                    </a:ext>
                  </a:extLst>
                </p:cNvPr>
                <p:cNvCxnSpPr>
                  <a:cxnSpLocks/>
                </p:cNvCxnSpPr>
                <p:nvPr/>
              </p:nvCxnSpPr>
              <p:spPr>
                <a:xfrm>
                  <a:off x="4427220" y="5314950"/>
                  <a:ext cx="749300" cy="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7" name="Group 6">
                <a:extLst>
                  <a:ext uri="{FF2B5EF4-FFF2-40B4-BE49-F238E27FC236}">
                    <a16:creationId xmlns:a16="http://schemas.microsoft.com/office/drawing/2014/main" id="{6C52B182-EA12-8CDE-35E1-C9DA563C7796}"/>
                  </a:ext>
                </a:extLst>
              </p:cNvPr>
              <p:cNvGrpSpPr/>
              <p:nvPr/>
            </p:nvGrpSpPr>
            <p:grpSpPr>
              <a:xfrm rot="5400000">
                <a:off x="5484729" y="506554"/>
                <a:ext cx="1245403" cy="3873500"/>
                <a:chOff x="4427220" y="1828800"/>
                <a:chExt cx="1181100" cy="3873500"/>
              </a:xfrm>
            </p:grpSpPr>
            <p:cxnSp>
              <p:nvCxnSpPr>
                <p:cNvPr id="20" name="Straight Connector 19">
                  <a:extLst>
                    <a:ext uri="{FF2B5EF4-FFF2-40B4-BE49-F238E27FC236}">
                      <a16:creationId xmlns:a16="http://schemas.microsoft.com/office/drawing/2014/main" id="{DF7E8221-FBD8-62FF-04C2-4BD6F0CD3C00}"/>
                    </a:ext>
                  </a:extLst>
                </p:cNvPr>
                <p:cNvCxnSpPr>
                  <a:cxnSpLocks/>
                </p:cNvCxnSpPr>
                <p:nvPr/>
              </p:nvCxnSpPr>
              <p:spPr>
                <a:xfrm>
                  <a:off x="4427220" y="18288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9F20847C-231E-AF0D-E827-9402D1599BB8}"/>
                    </a:ext>
                  </a:extLst>
                </p:cNvPr>
                <p:cNvCxnSpPr>
                  <a:cxnSpLocks/>
                </p:cNvCxnSpPr>
                <p:nvPr/>
              </p:nvCxnSpPr>
              <p:spPr>
                <a:xfrm>
                  <a:off x="4427220" y="57023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8A7AB29C-69C1-721C-C4C1-62F329901CDD}"/>
                    </a:ext>
                  </a:extLst>
                </p:cNvPr>
                <p:cNvCxnSpPr>
                  <a:cxnSpLocks/>
                </p:cNvCxnSpPr>
                <p:nvPr/>
              </p:nvCxnSpPr>
              <p:spPr>
                <a:xfrm>
                  <a:off x="4427220" y="221615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1AF0B50B-695A-4C93-EEAC-1C289E4B871D}"/>
                    </a:ext>
                  </a:extLst>
                </p:cNvPr>
                <p:cNvCxnSpPr>
                  <a:cxnSpLocks/>
                </p:cNvCxnSpPr>
                <p:nvPr/>
              </p:nvCxnSpPr>
              <p:spPr>
                <a:xfrm>
                  <a:off x="4427220" y="26035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90E3E665-C083-CF6A-CFE6-44EC7F00F3BA}"/>
                    </a:ext>
                  </a:extLst>
                </p:cNvPr>
                <p:cNvCxnSpPr>
                  <a:cxnSpLocks/>
                </p:cNvCxnSpPr>
                <p:nvPr/>
              </p:nvCxnSpPr>
              <p:spPr>
                <a:xfrm>
                  <a:off x="4427220" y="299085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515E47CD-9992-E0F8-2144-F464E45ED0D4}"/>
                    </a:ext>
                  </a:extLst>
                </p:cNvPr>
                <p:cNvCxnSpPr>
                  <a:cxnSpLocks/>
                </p:cNvCxnSpPr>
                <p:nvPr/>
              </p:nvCxnSpPr>
              <p:spPr>
                <a:xfrm>
                  <a:off x="4427220" y="33782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4CCD4B1E-ED64-74BD-E2A3-03462FD04DFA}"/>
                    </a:ext>
                  </a:extLst>
                </p:cNvPr>
                <p:cNvCxnSpPr>
                  <a:cxnSpLocks/>
                </p:cNvCxnSpPr>
                <p:nvPr/>
              </p:nvCxnSpPr>
              <p:spPr>
                <a:xfrm>
                  <a:off x="4427220" y="3765550"/>
                  <a:ext cx="1181100" cy="0"/>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29778FF2-24C5-0F44-15F5-B5E14FC39C00}"/>
                    </a:ext>
                  </a:extLst>
                </p:cNvPr>
                <p:cNvCxnSpPr>
                  <a:cxnSpLocks/>
                </p:cNvCxnSpPr>
                <p:nvPr/>
              </p:nvCxnSpPr>
              <p:spPr>
                <a:xfrm>
                  <a:off x="4427220" y="41529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CAE29284-36F9-1980-738A-3D5AB762BC5F}"/>
                    </a:ext>
                  </a:extLst>
                </p:cNvPr>
                <p:cNvCxnSpPr>
                  <a:cxnSpLocks/>
                </p:cNvCxnSpPr>
                <p:nvPr/>
              </p:nvCxnSpPr>
              <p:spPr>
                <a:xfrm>
                  <a:off x="4427220" y="454025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4DF6ED7D-7A1A-2987-6D53-700640BAC9AC}"/>
                    </a:ext>
                  </a:extLst>
                </p:cNvPr>
                <p:cNvCxnSpPr>
                  <a:cxnSpLocks/>
                </p:cNvCxnSpPr>
                <p:nvPr/>
              </p:nvCxnSpPr>
              <p:spPr>
                <a:xfrm>
                  <a:off x="4427220" y="49276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4" name="Straight Connector 223">
                  <a:extLst>
                    <a:ext uri="{FF2B5EF4-FFF2-40B4-BE49-F238E27FC236}">
                      <a16:creationId xmlns:a16="http://schemas.microsoft.com/office/drawing/2014/main" id="{EEE1884B-5C9A-B901-DCAB-541DE1FB6797}"/>
                    </a:ext>
                  </a:extLst>
                </p:cNvPr>
                <p:cNvCxnSpPr>
                  <a:cxnSpLocks/>
                </p:cNvCxnSpPr>
                <p:nvPr/>
              </p:nvCxnSpPr>
              <p:spPr>
                <a:xfrm>
                  <a:off x="4427220" y="5314950"/>
                  <a:ext cx="749300" cy="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8" name="Group 7">
                <a:extLst>
                  <a:ext uri="{FF2B5EF4-FFF2-40B4-BE49-F238E27FC236}">
                    <a16:creationId xmlns:a16="http://schemas.microsoft.com/office/drawing/2014/main" id="{EFC0E0BC-CA27-CCFA-2F38-E236775824E0}"/>
                  </a:ext>
                </a:extLst>
              </p:cNvPr>
              <p:cNvGrpSpPr/>
              <p:nvPr/>
            </p:nvGrpSpPr>
            <p:grpSpPr>
              <a:xfrm rot="5400000" flipH="1">
                <a:off x="5484474" y="3153186"/>
                <a:ext cx="1245421" cy="3873500"/>
                <a:chOff x="4427220" y="1828800"/>
                <a:chExt cx="1181100" cy="3873500"/>
              </a:xfrm>
            </p:grpSpPr>
            <p:cxnSp>
              <p:nvCxnSpPr>
                <p:cNvPr id="9" name="Straight Connector 8">
                  <a:extLst>
                    <a:ext uri="{FF2B5EF4-FFF2-40B4-BE49-F238E27FC236}">
                      <a16:creationId xmlns:a16="http://schemas.microsoft.com/office/drawing/2014/main" id="{65F8EDDB-7AD5-9D9A-1E5A-6C8E1BC2D4AF}"/>
                    </a:ext>
                  </a:extLst>
                </p:cNvPr>
                <p:cNvCxnSpPr>
                  <a:cxnSpLocks/>
                </p:cNvCxnSpPr>
                <p:nvPr/>
              </p:nvCxnSpPr>
              <p:spPr>
                <a:xfrm>
                  <a:off x="4427220" y="18288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B0350B3-3427-5440-8506-0B6E76BD2248}"/>
                    </a:ext>
                  </a:extLst>
                </p:cNvPr>
                <p:cNvCxnSpPr>
                  <a:cxnSpLocks/>
                </p:cNvCxnSpPr>
                <p:nvPr/>
              </p:nvCxnSpPr>
              <p:spPr>
                <a:xfrm>
                  <a:off x="4427220" y="57023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63EECCE7-AD6A-AA8E-1A80-F038D5DA62C4}"/>
                    </a:ext>
                  </a:extLst>
                </p:cNvPr>
                <p:cNvCxnSpPr>
                  <a:cxnSpLocks/>
                </p:cNvCxnSpPr>
                <p:nvPr/>
              </p:nvCxnSpPr>
              <p:spPr>
                <a:xfrm>
                  <a:off x="4427220" y="221615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DF536726-ABB0-F3B0-B786-7FE64D667164}"/>
                    </a:ext>
                  </a:extLst>
                </p:cNvPr>
                <p:cNvCxnSpPr>
                  <a:cxnSpLocks/>
                </p:cNvCxnSpPr>
                <p:nvPr/>
              </p:nvCxnSpPr>
              <p:spPr>
                <a:xfrm>
                  <a:off x="4427220" y="26035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E662EEF9-05B5-A671-EAC4-EC458A80AD03}"/>
                    </a:ext>
                  </a:extLst>
                </p:cNvPr>
                <p:cNvCxnSpPr>
                  <a:cxnSpLocks/>
                </p:cNvCxnSpPr>
                <p:nvPr/>
              </p:nvCxnSpPr>
              <p:spPr>
                <a:xfrm>
                  <a:off x="4427220" y="299085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A11FF932-3D41-3454-8C0F-CF26ADBA98E6}"/>
                    </a:ext>
                  </a:extLst>
                </p:cNvPr>
                <p:cNvCxnSpPr>
                  <a:cxnSpLocks/>
                </p:cNvCxnSpPr>
                <p:nvPr/>
              </p:nvCxnSpPr>
              <p:spPr>
                <a:xfrm>
                  <a:off x="4427220" y="33782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8B367B15-2CCE-69D2-61B2-6F7F7C5B66C8}"/>
                    </a:ext>
                  </a:extLst>
                </p:cNvPr>
                <p:cNvCxnSpPr>
                  <a:cxnSpLocks/>
                </p:cNvCxnSpPr>
                <p:nvPr/>
              </p:nvCxnSpPr>
              <p:spPr>
                <a:xfrm>
                  <a:off x="4427220" y="3765550"/>
                  <a:ext cx="1181100" cy="0"/>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81657219-F6DA-6218-5EBB-02315FF128CE}"/>
                    </a:ext>
                  </a:extLst>
                </p:cNvPr>
                <p:cNvCxnSpPr>
                  <a:cxnSpLocks/>
                </p:cNvCxnSpPr>
                <p:nvPr/>
              </p:nvCxnSpPr>
              <p:spPr>
                <a:xfrm>
                  <a:off x="4427220" y="41529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5B2E516F-C7BC-7781-A0DC-433D9C824B35}"/>
                    </a:ext>
                  </a:extLst>
                </p:cNvPr>
                <p:cNvCxnSpPr>
                  <a:cxnSpLocks/>
                </p:cNvCxnSpPr>
                <p:nvPr/>
              </p:nvCxnSpPr>
              <p:spPr>
                <a:xfrm>
                  <a:off x="4427220" y="454025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1CB86B8C-4F88-E791-FC36-1F311DDE939A}"/>
                    </a:ext>
                  </a:extLst>
                </p:cNvPr>
                <p:cNvCxnSpPr>
                  <a:cxnSpLocks/>
                </p:cNvCxnSpPr>
                <p:nvPr/>
              </p:nvCxnSpPr>
              <p:spPr>
                <a:xfrm>
                  <a:off x="4427220" y="49276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18F1CC84-E85D-9539-0242-76EB4DB8DDA3}"/>
                    </a:ext>
                  </a:extLst>
                </p:cNvPr>
                <p:cNvCxnSpPr>
                  <a:cxnSpLocks/>
                </p:cNvCxnSpPr>
                <p:nvPr/>
              </p:nvCxnSpPr>
              <p:spPr>
                <a:xfrm>
                  <a:off x="4427220" y="5314950"/>
                  <a:ext cx="749300" cy="0"/>
                </a:xfrm>
                <a:prstGeom prst="line">
                  <a:avLst/>
                </a:prstGeom>
              </p:spPr>
              <p:style>
                <a:lnRef idx="1">
                  <a:schemeClr val="accent1"/>
                </a:lnRef>
                <a:fillRef idx="0">
                  <a:schemeClr val="accent1"/>
                </a:fillRef>
                <a:effectRef idx="0">
                  <a:schemeClr val="accent1"/>
                </a:effectRef>
                <a:fontRef idx="minor">
                  <a:schemeClr val="tx1"/>
                </a:fontRef>
              </p:style>
            </p:cxnSp>
          </p:grpSp>
        </p:grpSp>
      </p:grpSp>
      <p:sp>
        <p:nvSpPr>
          <p:cNvPr id="250" name="TextBox 249">
            <a:extLst>
              <a:ext uri="{FF2B5EF4-FFF2-40B4-BE49-F238E27FC236}">
                <a16:creationId xmlns:a16="http://schemas.microsoft.com/office/drawing/2014/main" id="{D994F98D-8513-3838-74CE-52799CA6E386}"/>
              </a:ext>
            </a:extLst>
          </p:cNvPr>
          <p:cNvSpPr txBox="1"/>
          <p:nvPr/>
        </p:nvSpPr>
        <p:spPr>
          <a:xfrm>
            <a:off x="4224337" y="1451805"/>
            <a:ext cx="3743326" cy="646331"/>
          </a:xfrm>
          <a:prstGeom prst="rect">
            <a:avLst/>
          </a:prstGeom>
          <a:noFill/>
        </p:spPr>
        <p:txBody>
          <a:bodyPr wrap="square" rtlCol="0">
            <a:spAutoFit/>
          </a:bodyPr>
          <a:lstStyle/>
          <a:p>
            <a:pPr algn="ctr"/>
            <a:r>
              <a:rPr lang="en-NZ" dirty="0"/>
              <a:t>30° opening ricochet angle</a:t>
            </a:r>
          </a:p>
          <a:p>
            <a:pPr algn="ctr"/>
            <a:r>
              <a:rPr lang="en-NZ" dirty="0"/>
              <a:t>Distance 5200m</a:t>
            </a:r>
          </a:p>
        </p:txBody>
      </p:sp>
    </p:spTree>
    <p:extLst>
      <p:ext uri="{BB962C8B-B14F-4D97-AF65-F5344CB8AC3E}">
        <p14:creationId xmlns:p14="http://schemas.microsoft.com/office/powerpoint/2010/main" val="37683467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8000" r="-8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49B32C-7DD6-049A-8FE7-1B2E1E967FF5}"/>
              </a:ext>
            </a:extLst>
          </p:cNvPr>
          <p:cNvSpPr>
            <a:spLocks noGrp="1"/>
          </p:cNvSpPr>
          <p:nvPr>
            <p:ph type="title"/>
          </p:nvPr>
        </p:nvSpPr>
        <p:spPr>
          <a:xfrm>
            <a:off x="1356360" y="365125"/>
            <a:ext cx="10515600" cy="803275"/>
          </a:xfrm>
        </p:spPr>
        <p:txBody>
          <a:bodyPr/>
          <a:lstStyle/>
          <a:p>
            <a:r>
              <a:rPr lang="en-GB" dirty="0"/>
              <a:t>Moving objects instructions and tips</a:t>
            </a:r>
          </a:p>
        </p:txBody>
      </p:sp>
      <p:sp>
        <p:nvSpPr>
          <p:cNvPr id="3" name="Content Placeholder 2">
            <a:extLst>
              <a:ext uri="{FF2B5EF4-FFF2-40B4-BE49-F238E27FC236}">
                <a16:creationId xmlns:a16="http://schemas.microsoft.com/office/drawing/2014/main" id="{CDB5EF4D-4AD2-2DA9-02D1-AC3D6C12277C}"/>
              </a:ext>
            </a:extLst>
          </p:cNvPr>
          <p:cNvSpPr>
            <a:spLocks noGrp="1"/>
          </p:cNvSpPr>
          <p:nvPr>
            <p:ph idx="1"/>
          </p:nvPr>
        </p:nvSpPr>
        <p:spPr>
          <a:xfrm>
            <a:off x="838200" y="1168400"/>
            <a:ext cx="10515600" cy="5435599"/>
          </a:xfrm>
        </p:spPr>
        <p:txBody>
          <a:bodyPr>
            <a:normAutofit fontScale="85000" lnSpcReduction="10000"/>
          </a:bodyPr>
          <a:lstStyle/>
          <a:p>
            <a:pPr marL="0" indent="0">
              <a:buNone/>
            </a:pPr>
            <a:r>
              <a:rPr lang="en-NZ" sz="1900" b="1" dirty="0">
                <a:effectLst/>
                <a:latin typeface="Calibri" panose="020F0502020204030204" pitchFamily="34" charset="0"/>
                <a:ea typeface="Calibri" panose="020F0502020204030204" pitchFamily="34" charset="0"/>
              </a:rPr>
              <a:t>INSTRUCTIONS</a:t>
            </a:r>
          </a:p>
          <a:p>
            <a:pPr marL="342900" lvl="0" indent="-342900">
              <a:buFont typeface="+mj-lt"/>
              <a:buAutoNum type="arabicPeriod"/>
            </a:pPr>
            <a:r>
              <a:rPr lang="en-NZ" sz="1900" dirty="0">
                <a:effectLst/>
                <a:latin typeface="Calibri" panose="020F0502020204030204" pitchFamily="34" charset="0"/>
                <a:ea typeface="Calibri" panose="020F0502020204030204" pitchFamily="34" charset="0"/>
                <a:cs typeface="Times New Roman" panose="02020603050405020304" pitchFamily="18" charset="0"/>
              </a:rPr>
              <a:t>The instructions for the application of these ADATs </a:t>
            </a:r>
            <a:r>
              <a:rPr lang="en-NZ" sz="1900" dirty="0">
                <a:latin typeface="Calibri" panose="020F0502020204030204" pitchFamily="34" charset="0"/>
                <a:ea typeface="Calibri" panose="020F0502020204030204" pitchFamily="34" charset="0"/>
                <a:cs typeface="Times New Roman" panose="02020603050405020304" pitchFamily="18" charset="0"/>
              </a:rPr>
              <a:t>are contained in the Electronic Templating pdf presentations.</a:t>
            </a:r>
          </a:p>
          <a:p>
            <a:pPr marL="342900" lvl="0" indent="-342900">
              <a:buFont typeface="+mj-lt"/>
              <a:buAutoNum type="arabicPeriod"/>
            </a:pPr>
            <a:r>
              <a:rPr lang="en-NZ" sz="1900" dirty="0">
                <a:effectLst/>
                <a:latin typeface="Calibri" panose="020F0502020204030204" pitchFamily="34" charset="0"/>
                <a:ea typeface="Calibri" panose="020F0502020204030204" pitchFamily="34" charset="0"/>
                <a:cs typeface="Times New Roman" panose="02020603050405020304" pitchFamily="18" charset="0"/>
              </a:rPr>
              <a:t>Four individual transparent ADATs have been provided for each type of ADAT (T1 to T8), to allow for ground and hard impact surfaces including full templates for single lines of fire (range axis) and half templates for a separate left of arc (LOA) and right of arc (ROA).Each template has a scaled </a:t>
            </a:r>
            <a:r>
              <a:rPr lang="en-NZ" sz="1900" dirty="0" err="1">
                <a:effectLst/>
                <a:latin typeface="Calibri" panose="020F0502020204030204" pitchFamily="34" charset="0"/>
                <a:ea typeface="Calibri" panose="020F0502020204030204" pitchFamily="34" charset="0"/>
                <a:cs typeface="Times New Roman" panose="02020603050405020304" pitchFamily="18" charset="0"/>
              </a:rPr>
              <a:t>romer</a:t>
            </a:r>
            <a:r>
              <a:rPr lang="en-NZ" sz="1900" dirty="0">
                <a:effectLst/>
                <a:latin typeface="Calibri" panose="020F0502020204030204" pitchFamily="34" charset="0"/>
                <a:ea typeface="Calibri" panose="020F0502020204030204" pitchFamily="34" charset="0"/>
                <a:cs typeface="Times New Roman" panose="02020603050405020304" pitchFamily="18" charset="0"/>
              </a:rPr>
              <a:t>. Ensure you select the correct template.</a:t>
            </a:r>
          </a:p>
          <a:p>
            <a:pPr marL="342900" lvl="0" indent="-342900">
              <a:buFont typeface="+mj-lt"/>
              <a:buAutoNum type="arabicPeriod"/>
            </a:pPr>
            <a:r>
              <a:rPr lang="en-NZ" sz="1900" dirty="0">
                <a:effectLst/>
                <a:latin typeface="Calibri" panose="020F0502020204030204" pitchFamily="34" charset="0"/>
                <a:ea typeface="Calibri" panose="020F0502020204030204" pitchFamily="34" charset="0"/>
                <a:cs typeface="Times New Roman" panose="02020603050405020304" pitchFamily="18" charset="0"/>
              </a:rPr>
              <a:t>Copy and paste the template </a:t>
            </a:r>
            <a:r>
              <a:rPr lang="en-NZ" sz="1900" dirty="0">
                <a:effectLst/>
                <a:latin typeface="Calibri" panose="020F0502020204030204" pitchFamily="34" charset="0"/>
                <a:ea typeface="Calibri" panose="020F0502020204030204" pitchFamily="34" charset="0"/>
                <a:sym typeface="Wingdings" panose="05000000000000000000" pitchFamily="2" charset="2"/>
              </a:rPr>
              <a:t></a:t>
            </a:r>
            <a:r>
              <a:rPr lang="en-NZ" sz="1900" dirty="0">
                <a:effectLst/>
                <a:latin typeface="Calibri" panose="020F0502020204030204" pitchFamily="34" charset="0"/>
                <a:ea typeface="Calibri" panose="020F0502020204030204" pitchFamily="34" charset="0"/>
                <a:cs typeface="Times New Roman" panose="02020603050405020304" pitchFamily="18" charset="0"/>
              </a:rPr>
              <a:t> resize the template to match the scale of the map.</a:t>
            </a:r>
            <a:endParaRPr lang="en-NZ" sz="1900" dirty="0">
              <a:effectLst/>
              <a:latin typeface="Calibri" panose="020F0502020204030204" pitchFamily="34" charset="0"/>
              <a:ea typeface="Calibri" panose="020F0502020204030204" pitchFamily="34" charset="0"/>
            </a:endParaRPr>
          </a:p>
          <a:p>
            <a:pPr marL="342900" lvl="0" indent="-342900">
              <a:buFont typeface="+mj-lt"/>
              <a:buAutoNum type="arabicPeriod"/>
            </a:pPr>
            <a:r>
              <a:rPr lang="en-NZ" sz="1900" dirty="0">
                <a:effectLst/>
                <a:latin typeface="Calibri" panose="020F0502020204030204" pitchFamily="34" charset="0"/>
                <a:ea typeface="Calibri" panose="020F0502020204030204" pitchFamily="34" charset="0"/>
                <a:cs typeface="Times New Roman" panose="02020603050405020304" pitchFamily="18" charset="0"/>
              </a:rPr>
              <a:t>Once the template is at the correct scale, right click a line on the template and select </a:t>
            </a:r>
            <a:r>
              <a:rPr lang="en-NZ" sz="1900" b="1" dirty="0">
                <a:effectLst/>
                <a:latin typeface="Calibri" panose="020F0502020204030204" pitchFamily="34" charset="0"/>
                <a:ea typeface="Calibri" panose="020F0502020204030204" pitchFamily="34" charset="0"/>
                <a:cs typeface="Times New Roman" panose="02020603050405020304" pitchFamily="18" charset="0"/>
              </a:rPr>
              <a:t>Group </a:t>
            </a:r>
            <a:r>
              <a:rPr lang="en-NZ" sz="1900" b="1" dirty="0">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a:t>
            </a:r>
            <a:r>
              <a:rPr lang="en-NZ" sz="1900" b="1" dirty="0">
                <a:effectLst/>
                <a:latin typeface="Calibri" panose="020F0502020204030204" pitchFamily="34" charset="0"/>
                <a:ea typeface="Calibri" panose="020F0502020204030204" pitchFamily="34" charset="0"/>
                <a:cs typeface="Times New Roman" panose="02020603050405020304" pitchFamily="18" charset="0"/>
              </a:rPr>
              <a:t> Ungroup. </a:t>
            </a:r>
            <a:r>
              <a:rPr lang="en-NZ" sz="1900" dirty="0">
                <a:effectLst/>
                <a:latin typeface="Calibri" panose="020F0502020204030204" pitchFamily="34" charset="0"/>
                <a:ea typeface="Calibri" panose="020F0502020204030204" pitchFamily="34" charset="0"/>
                <a:cs typeface="Times New Roman" panose="02020603050405020304" pitchFamily="18" charset="0"/>
              </a:rPr>
              <a:t>I grouped in stages to make things easier to remove components if the user wished.</a:t>
            </a:r>
            <a:endParaRPr lang="en-NZ" sz="1900" dirty="0">
              <a:effectLst/>
              <a:latin typeface="Calibri" panose="020F0502020204030204" pitchFamily="34" charset="0"/>
              <a:ea typeface="Calibri" panose="020F0502020204030204" pitchFamily="34" charset="0"/>
            </a:endParaRPr>
          </a:p>
          <a:p>
            <a:pPr marL="342900" lvl="0" indent="-342900">
              <a:buFont typeface="+mj-lt"/>
              <a:buAutoNum type="arabicPeriod"/>
            </a:pPr>
            <a:r>
              <a:rPr lang="en-NZ" sz="1900" dirty="0">
                <a:effectLst/>
                <a:latin typeface="Calibri" panose="020F0502020204030204" pitchFamily="34" charset="0"/>
                <a:ea typeface="Calibri" panose="020F0502020204030204" pitchFamily="34" charset="0"/>
                <a:cs typeface="Times New Roman" panose="02020603050405020304" pitchFamily="18" charset="0"/>
              </a:rPr>
              <a:t>The first </a:t>
            </a:r>
            <a:r>
              <a:rPr lang="en-NZ" sz="1900" b="1" dirty="0">
                <a:effectLst/>
                <a:latin typeface="Calibri" panose="020F0502020204030204" pitchFamily="34" charset="0"/>
                <a:ea typeface="Calibri" panose="020F0502020204030204" pitchFamily="34" charset="0"/>
                <a:cs typeface="Times New Roman" panose="02020603050405020304" pitchFamily="18" charset="0"/>
              </a:rPr>
              <a:t>Group </a:t>
            </a:r>
            <a:r>
              <a:rPr lang="en-NZ" sz="1900" b="1" dirty="0">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a:t>
            </a:r>
            <a:r>
              <a:rPr lang="en-NZ" sz="1900" b="1" dirty="0">
                <a:effectLst/>
                <a:latin typeface="Calibri" panose="020F0502020204030204" pitchFamily="34" charset="0"/>
                <a:ea typeface="Calibri" panose="020F0502020204030204" pitchFamily="34" charset="0"/>
                <a:cs typeface="Times New Roman" panose="02020603050405020304" pitchFamily="18" charset="0"/>
              </a:rPr>
              <a:t> Ungroup</a:t>
            </a:r>
            <a:r>
              <a:rPr lang="en-NZ" sz="1900" dirty="0">
                <a:effectLst/>
                <a:latin typeface="Calibri" panose="020F0502020204030204" pitchFamily="34" charset="0"/>
                <a:ea typeface="Calibri" panose="020F0502020204030204" pitchFamily="34" charset="0"/>
                <a:cs typeface="Times New Roman" panose="02020603050405020304" pitchFamily="18" charset="0"/>
              </a:rPr>
              <a:t> allows you to move the label around.</a:t>
            </a:r>
            <a:endParaRPr lang="en-NZ" sz="1900" dirty="0">
              <a:effectLst/>
              <a:latin typeface="Calibri" panose="020F0502020204030204" pitchFamily="34" charset="0"/>
              <a:ea typeface="Calibri" panose="020F0502020204030204" pitchFamily="34" charset="0"/>
            </a:endParaRPr>
          </a:p>
          <a:p>
            <a:pPr marL="342900" lvl="0" indent="-342900">
              <a:buFont typeface="+mj-lt"/>
              <a:buAutoNum type="arabicPeriod"/>
            </a:pPr>
            <a:r>
              <a:rPr lang="en-NZ" sz="1900" dirty="0">
                <a:effectLst/>
                <a:latin typeface="Calibri" panose="020F0502020204030204" pitchFamily="34" charset="0"/>
                <a:ea typeface="Calibri" panose="020F0502020204030204" pitchFamily="34" charset="0"/>
                <a:cs typeface="Times New Roman" panose="02020603050405020304" pitchFamily="18" charset="0"/>
              </a:rPr>
              <a:t>The second </a:t>
            </a:r>
            <a:r>
              <a:rPr lang="en-NZ" sz="1900" b="1" dirty="0">
                <a:effectLst/>
                <a:latin typeface="Calibri" panose="020F0502020204030204" pitchFamily="34" charset="0"/>
                <a:ea typeface="Calibri" panose="020F0502020204030204" pitchFamily="34" charset="0"/>
                <a:cs typeface="Times New Roman" panose="02020603050405020304" pitchFamily="18" charset="0"/>
              </a:rPr>
              <a:t>Group </a:t>
            </a:r>
            <a:r>
              <a:rPr lang="en-NZ" sz="1900" b="1" dirty="0">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a:t>
            </a:r>
            <a:r>
              <a:rPr lang="en-NZ" sz="1900" b="1" dirty="0">
                <a:effectLst/>
                <a:latin typeface="Calibri" panose="020F0502020204030204" pitchFamily="34" charset="0"/>
                <a:ea typeface="Calibri" panose="020F0502020204030204" pitchFamily="34" charset="0"/>
                <a:cs typeface="Times New Roman" panose="02020603050405020304" pitchFamily="18" charset="0"/>
              </a:rPr>
              <a:t> Ungroup</a:t>
            </a:r>
            <a:r>
              <a:rPr lang="en-NZ" sz="1900" dirty="0">
                <a:effectLst/>
                <a:latin typeface="Calibri" panose="020F0502020204030204" pitchFamily="34" charset="0"/>
                <a:ea typeface="Calibri" panose="020F0502020204030204" pitchFamily="34" charset="0"/>
                <a:cs typeface="Times New Roman" panose="02020603050405020304" pitchFamily="18" charset="0"/>
              </a:rPr>
              <a:t> allows you to select the template itself to move or rotate as the user requires.</a:t>
            </a:r>
            <a:endParaRPr lang="en-NZ" sz="1900" dirty="0">
              <a:effectLst/>
              <a:latin typeface="Calibri" panose="020F0502020204030204" pitchFamily="34" charset="0"/>
              <a:ea typeface="Calibri" panose="020F0502020204030204" pitchFamily="34" charset="0"/>
            </a:endParaRPr>
          </a:p>
          <a:p>
            <a:pPr marL="0" indent="0">
              <a:buNone/>
            </a:pPr>
            <a:endParaRPr lang="en-NZ" sz="1900" dirty="0">
              <a:effectLst/>
              <a:latin typeface="Calibri" panose="020F0502020204030204" pitchFamily="34" charset="0"/>
              <a:ea typeface="Calibri" panose="020F0502020204030204" pitchFamily="34" charset="0"/>
            </a:endParaRPr>
          </a:p>
          <a:p>
            <a:pPr marL="0" indent="0">
              <a:buNone/>
            </a:pPr>
            <a:r>
              <a:rPr lang="en-NZ" sz="1900" b="1" dirty="0">
                <a:effectLst/>
                <a:latin typeface="Calibri" panose="020F0502020204030204" pitchFamily="34" charset="0"/>
                <a:ea typeface="Calibri" panose="020F0502020204030204" pitchFamily="34" charset="0"/>
                <a:cs typeface="Times New Roman" panose="02020603050405020304" pitchFamily="18" charset="0"/>
              </a:rPr>
              <a:t>TIPS</a:t>
            </a:r>
            <a:endParaRPr lang="en-NZ" sz="1900" b="1" dirty="0">
              <a:effectLst/>
              <a:latin typeface="Calibri" panose="020F0502020204030204" pitchFamily="34" charset="0"/>
              <a:ea typeface="Calibri" panose="020F0502020204030204" pitchFamily="34" charset="0"/>
            </a:endParaRPr>
          </a:p>
          <a:p>
            <a:pPr marL="342900" lvl="0" indent="-342900">
              <a:buFont typeface="Symbol" panose="05050102010706020507" pitchFamily="18" charset="2"/>
              <a:buChar char=""/>
            </a:pPr>
            <a:r>
              <a:rPr lang="en-NZ" sz="1900" dirty="0">
                <a:effectLst/>
                <a:latin typeface="Calibri" panose="020F0502020204030204" pitchFamily="34" charset="0"/>
                <a:ea typeface="Calibri" panose="020F0502020204030204" pitchFamily="34" charset="0"/>
                <a:cs typeface="Times New Roman" panose="02020603050405020304" pitchFamily="18" charset="0"/>
              </a:rPr>
              <a:t>When you are using </a:t>
            </a:r>
            <a:r>
              <a:rPr lang="en-NZ" sz="1900" b="1" dirty="0">
                <a:effectLst/>
                <a:latin typeface="Calibri" panose="020F0502020204030204" pitchFamily="34" charset="0"/>
                <a:ea typeface="Calibri" panose="020F0502020204030204" pitchFamily="34" charset="0"/>
                <a:cs typeface="Times New Roman" panose="02020603050405020304" pitchFamily="18" charset="0"/>
              </a:rPr>
              <a:t>Group </a:t>
            </a:r>
            <a:r>
              <a:rPr lang="en-NZ" sz="1900" b="1" dirty="0">
                <a:effectLst/>
                <a:latin typeface="Calibri" panose="020F0502020204030204" pitchFamily="34" charset="0"/>
                <a:ea typeface="Calibri" panose="020F0502020204030204" pitchFamily="34" charset="0"/>
                <a:sym typeface="Wingdings" panose="05000000000000000000" pitchFamily="2" charset="2"/>
              </a:rPr>
              <a:t></a:t>
            </a:r>
            <a:r>
              <a:rPr lang="en-NZ" sz="1900" b="1" dirty="0">
                <a:effectLst/>
                <a:latin typeface="Calibri" panose="020F0502020204030204" pitchFamily="34" charset="0"/>
                <a:ea typeface="Calibri" panose="020F0502020204030204" pitchFamily="34" charset="0"/>
                <a:cs typeface="Times New Roman" panose="02020603050405020304" pitchFamily="18" charset="0"/>
              </a:rPr>
              <a:t> Ungroup, </a:t>
            </a:r>
            <a:r>
              <a:rPr lang="en-NZ" sz="1900" dirty="0">
                <a:effectLst/>
                <a:latin typeface="Calibri" panose="020F0502020204030204" pitchFamily="34" charset="0"/>
                <a:ea typeface="Calibri" panose="020F0502020204030204" pitchFamily="34" charset="0"/>
                <a:cs typeface="Times New Roman" panose="02020603050405020304" pitchFamily="18" charset="0"/>
              </a:rPr>
              <a:t>make sure that you are selecting a line and not just white space.</a:t>
            </a:r>
            <a:endParaRPr lang="en-NZ" sz="1900" dirty="0">
              <a:effectLst/>
              <a:latin typeface="Calibri" panose="020F0502020204030204" pitchFamily="34" charset="0"/>
              <a:ea typeface="Calibri" panose="020F0502020204030204" pitchFamily="34" charset="0"/>
            </a:endParaRPr>
          </a:p>
          <a:p>
            <a:pPr marL="342900" lvl="0" indent="-342900">
              <a:buFont typeface="Symbol" panose="05050102010706020507" pitchFamily="18" charset="2"/>
              <a:buChar char=""/>
            </a:pPr>
            <a:r>
              <a:rPr lang="en-NZ" sz="1900" dirty="0">
                <a:effectLst/>
                <a:latin typeface="Calibri" panose="020F0502020204030204" pitchFamily="34" charset="0"/>
                <a:ea typeface="Calibri" panose="020F0502020204030204" pitchFamily="34" charset="0"/>
                <a:cs typeface="Times New Roman" panose="02020603050405020304" pitchFamily="18" charset="0"/>
              </a:rPr>
              <a:t>Keep an eye on what components you have selected. The computer will select exactly what you have asked for – be accurate when clicking on lines!!</a:t>
            </a:r>
            <a:endParaRPr lang="en-NZ" sz="1900" dirty="0">
              <a:effectLst/>
              <a:latin typeface="Calibri" panose="020F0502020204030204" pitchFamily="34" charset="0"/>
              <a:ea typeface="Calibri" panose="020F0502020204030204" pitchFamily="34" charset="0"/>
            </a:endParaRPr>
          </a:p>
          <a:p>
            <a:pPr marL="342900" lvl="0" indent="-342900">
              <a:buFont typeface="Symbol" panose="05050102010706020507" pitchFamily="18" charset="2"/>
              <a:buChar char=""/>
            </a:pPr>
            <a:r>
              <a:rPr lang="en-NZ" sz="1900" dirty="0">
                <a:effectLst/>
                <a:latin typeface="Calibri" panose="020F0502020204030204" pitchFamily="34" charset="0"/>
                <a:ea typeface="Calibri" panose="020F0502020204030204" pitchFamily="34" charset="0"/>
                <a:cs typeface="Times New Roman" panose="02020603050405020304" pitchFamily="18" charset="0"/>
              </a:rPr>
              <a:t>Moving objects around is easy using the mouse, but for fine movements to get precise accuracy, use the arrow keys on your keyboard to do this.</a:t>
            </a:r>
            <a:endParaRPr lang="en-NZ" sz="1900" dirty="0">
              <a:effectLst/>
              <a:latin typeface="Calibri" panose="020F0502020204030204" pitchFamily="34" charset="0"/>
              <a:ea typeface="Calibri" panose="020F0502020204030204" pitchFamily="34" charset="0"/>
            </a:endParaRPr>
          </a:p>
          <a:p>
            <a:pPr marL="342900" lvl="0" indent="-342900">
              <a:buFont typeface="Symbol" panose="05050102010706020507" pitchFamily="18" charset="2"/>
              <a:buChar char=""/>
            </a:pPr>
            <a:r>
              <a:rPr lang="en-NZ" sz="1900" dirty="0">
                <a:effectLst/>
                <a:latin typeface="Calibri" panose="020F0502020204030204" pitchFamily="34" charset="0"/>
                <a:ea typeface="Calibri" panose="020F0502020204030204" pitchFamily="34" charset="0"/>
                <a:cs typeface="Times New Roman" panose="02020603050405020304" pitchFamily="18" charset="0"/>
              </a:rPr>
              <a:t>For even more accuracy, zoom in to 400%. This can be done with the slider in the bottom right corner of your screen or holding the Ctrl key and using your mouse wheel.</a:t>
            </a:r>
            <a:endParaRPr lang="en-NZ" sz="1900" dirty="0">
              <a:effectLst/>
              <a:latin typeface="Calibri" panose="020F0502020204030204" pitchFamily="34" charset="0"/>
              <a:ea typeface="Calibri" panose="020F0502020204030204" pitchFamily="34" charset="0"/>
            </a:endParaRPr>
          </a:p>
          <a:p>
            <a:pPr marL="0" indent="0">
              <a:buNone/>
            </a:pPr>
            <a:endParaRPr lang="en-GB" dirty="0"/>
          </a:p>
        </p:txBody>
      </p:sp>
    </p:spTree>
    <p:extLst>
      <p:ext uri="{BB962C8B-B14F-4D97-AF65-F5344CB8AC3E}">
        <p14:creationId xmlns:p14="http://schemas.microsoft.com/office/powerpoint/2010/main" val="1788088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 name="TextBox 119">
            <a:extLst>
              <a:ext uri="{FF2B5EF4-FFF2-40B4-BE49-F238E27FC236}">
                <a16:creationId xmlns:a16="http://schemas.microsoft.com/office/drawing/2014/main" id="{9930C138-04A7-D3CB-121E-064317B61B12}"/>
              </a:ext>
            </a:extLst>
          </p:cNvPr>
          <p:cNvSpPr txBox="1"/>
          <p:nvPr/>
        </p:nvSpPr>
        <p:spPr>
          <a:xfrm>
            <a:off x="7260644" y="6360853"/>
            <a:ext cx="3717268" cy="307777"/>
          </a:xfrm>
          <a:prstGeom prst="rect">
            <a:avLst/>
          </a:prstGeom>
          <a:noFill/>
        </p:spPr>
        <p:txBody>
          <a:bodyPr wrap="square" rtlCol="0">
            <a:spAutoFit/>
          </a:bodyPr>
          <a:lstStyle/>
          <a:p>
            <a:pPr algn="ctr"/>
            <a:r>
              <a:rPr lang="en-GB" sz="1400" b="1" dirty="0"/>
              <a:t>T8 – CENTREFIRE RIFLE .50 INCH</a:t>
            </a:r>
          </a:p>
        </p:txBody>
      </p:sp>
      <p:sp>
        <p:nvSpPr>
          <p:cNvPr id="211" name="TextBox 210">
            <a:extLst>
              <a:ext uri="{FF2B5EF4-FFF2-40B4-BE49-F238E27FC236}">
                <a16:creationId xmlns:a16="http://schemas.microsoft.com/office/drawing/2014/main" id="{584E3809-F61B-6D99-A381-D51299E2032B}"/>
              </a:ext>
            </a:extLst>
          </p:cNvPr>
          <p:cNvSpPr txBox="1"/>
          <p:nvPr/>
        </p:nvSpPr>
        <p:spPr>
          <a:xfrm>
            <a:off x="1052161" y="6400630"/>
            <a:ext cx="3717268" cy="307777"/>
          </a:xfrm>
          <a:prstGeom prst="rect">
            <a:avLst/>
          </a:prstGeom>
          <a:noFill/>
        </p:spPr>
        <p:txBody>
          <a:bodyPr wrap="square" rtlCol="0">
            <a:spAutoFit/>
          </a:bodyPr>
          <a:lstStyle/>
          <a:p>
            <a:pPr algn="ctr"/>
            <a:r>
              <a:rPr lang="en-GB" sz="1400" b="1" dirty="0"/>
              <a:t>T8 – CENTREFIRE RIFLE .50 INCH</a:t>
            </a:r>
          </a:p>
        </p:txBody>
      </p:sp>
      <p:sp>
        <p:nvSpPr>
          <p:cNvPr id="238" name="Title 1">
            <a:extLst>
              <a:ext uri="{FF2B5EF4-FFF2-40B4-BE49-F238E27FC236}">
                <a16:creationId xmlns:a16="http://schemas.microsoft.com/office/drawing/2014/main" id="{665B9710-51DC-627F-3D95-35A3677294CB}"/>
              </a:ext>
            </a:extLst>
          </p:cNvPr>
          <p:cNvSpPr txBox="1">
            <a:spLocks/>
          </p:cNvSpPr>
          <p:nvPr/>
        </p:nvSpPr>
        <p:spPr>
          <a:xfrm>
            <a:off x="0" y="266198"/>
            <a:ext cx="12191997" cy="891225"/>
          </a:xfrm>
          <a:prstGeom prst="rect">
            <a:avLst/>
          </a:prstGeom>
        </p:spPr>
        <p:txBody>
          <a:bodyPr/>
          <a:lstStyle>
            <a:lvl1pPr algn="l" defTabSz="914400" rtl="0" eaLnBrk="1" latinLnBrk="0" hangingPunct="1">
              <a:lnSpc>
                <a:spcPct val="90000"/>
              </a:lnSpc>
              <a:spcBef>
                <a:spcPct val="0"/>
              </a:spcBef>
              <a:buNone/>
              <a:defRPr sz="4400" b="1" i="1" kern="1200">
                <a:solidFill>
                  <a:srgbClr val="053C1E"/>
                </a:solidFill>
                <a:latin typeface="Arial" panose="020B0604020202020204" pitchFamily="34" charset="0"/>
                <a:ea typeface="+mj-ea"/>
                <a:cs typeface="Arial" panose="020B0604020202020204" pitchFamily="34" charset="0"/>
              </a:defRPr>
            </a:lvl1pPr>
          </a:lstStyle>
          <a:p>
            <a:pPr algn="ctr"/>
            <a:r>
              <a:rPr lang="en-GB" sz="3200" b="1" dirty="0"/>
              <a:t>T8 – CENTREFIRE RIFLE .50 INCH</a:t>
            </a:r>
          </a:p>
          <a:p>
            <a:pPr algn="ctr"/>
            <a:r>
              <a:rPr lang="en-GB" sz="3200" dirty="0"/>
              <a:t>- LOA and ROA (</a:t>
            </a:r>
            <a:r>
              <a:rPr lang="en-GB" sz="3200" dirty="0" err="1"/>
              <a:t>CofF</a:t>
            </a:r>
            <a:r>
              <a:rPr lang="en-GB" sz="3200" dirty="0"/>
              <a:t> 20 mils)</a:t>
            </a:r>
            <a:endParaRPr lang="en-GB" sz="3200" b="1" dirty="0"/>
          </a:p>
          <a:p>
            <a:pPr algn="ctr"/>
            <a:endParaRPr lang="en-GB" sz="3200" b="1" dirty="0"/>
          </a:p>
        </p:txBody>
      </p:sp>
      <p:grpSp>
        <p:nvGrpSpPr>
          <p:cNvPr id="43" name="Group 42">
            <a:extLst>
              <a:ext uri="{FF2B5EF4-FFF2-40B4-BE49-F238E27FC236}">
                <a16:creationId xmlns:a16="http://schemas.microsoft.com/office/drawing/2014/main" id="{A99A7705-C0C4-EB19-8715-C3CA29B5A8A4}"/>
              </a:ext>
            </a:extLst>
          </p:cNvPr>
          <p:cNvGrpSpPr>
            <a:grpSpLocks noChangeAspect="1"/>
          </p:cNvGrpSpPr>
          <p:nvPr/>
        </p:nvGrpSpPr>
        <p:grpSpPr>
          <a:xfrm>
            <a:off x="1374711" y="1243095"/>
            <a:ext cx="3152045" cy="4667338"/>
            <a:chOff x="710945" y="-317843"/>
            <a:chExt cx="4506837" cy="6673419"/>
          </a:xfrm>
        </p:grpSpPr>
        <p:grpSp>
          <p:nvGrpSpPr>
            <p:cNvPr id="251" name="Group 250">
              <a:extLst>
                <a:ext uri="{FF2B5EF4-FFF2-40B4-BE49-F238E27FC236}">
                  <a16:creationId xmlns:a16="http://schemas.microsoft.com/office/drawing/2014/main" id="{59F442FB-45E6-F4B9-9F33-3EB702AADB9A}"/>
                </a:ext>
              </a:extLst>
            </p:cNvPr>
            <p:cNvGrpSpPr/>
            <p:nvPr/>
          </p:nvGrpSpPr>
          <p:grpSpPr>
            <a:xfrm>
              <a:off x="1384042" y="-317843"/>
              <a:ext cx="1583345" cy="6671551"/>
              <a:chOff x="1384042" y="-317843"/>
              <a:chExt cx="1583345" cy="6671551"/>
            </a:xfrm>
          </p:grpSpPr>
          <p:cxnSp>
            <p:nvCxnSpPr>
              <p:cNvPr id="213" name="Straight Connector 212">
                <a:extLst>
                  <a:ext uri="{FF2B5EF4-FFF2-40B4-BE49-F238E27FC236}">
                    <a16:creationId xmlns:a16="http://schemas.microsoft.com/office/drawing/2014/main" id="{F586F1C3-5EAD-C2F8-A185-A4BEC81C4057}"/>
                  </a:ext>
                </a:extLst>
              </p:cNvPr>
              <p:cNvCxnSpPr/>
              <p:nvPr/>
            </p:nvCxnSpPr>
            <p:spPr>
              <a:xfrm flipV="1">
                <a:off x="2967387" y="-317843"/>
                <a:ext cx="0" cy="6658167"/>
              </a:xfrm>
              <a:prstGeom prst="line">
                <a:avLst/>
              </a:prstGeom>
              <a:ln>
                <a:solidFill>
                  <a:srgbClr val="FF0000"/>
                </a:solidFill>
                <a:tailEnd type="triangle"/>
              </a:ln>
            </p:spPr>
            <p:style>
              <a:lnRef idx="3">
                <a:schemeClr val="dk1"/>
              </a:lnRef>
              <a:fillRef idx="0">
                <a:schemeClr val="dk1"/>
              </a:fillRef>
              <a:effectRef idx="2">
                <a:schemeClr val="dk1"/>
              </a:effectRef>
              <a:fontRef idx="minor">
                <a:schemeClr val="tx1"/>
              </a:fontRef>
            </p:style>
          </p:cxnSp>
          <p:cxnSp>
            <p:nvCxnSpPr>
              <p:cNvPr id="214" name="Straight Connector 213">
                <a:extLst>
                  <a:ext uri="{FF2B5EF4-FFF2-40B4-BE49-F238E27FC236}">
                    <a16:creationId xmlns:a16="http://schemas.microsoft.com/office/drawing/2014/main" id="{EE9A36E9-A17E-36B0-B71D-1533D40BB70A}"/>
                  </a:ext>
                </a:extLst>
              </p:cNvPr>
              <p:cNvCxnSpPr>
                <a:cxnSpLocks/>
              </p:cNvCxnSpPr>
              <p:nvPr/>
            </p:nvCxnSpPr>
            <p:spPr>
              <a:xfrm flipH="1" flipV="1">
                <a:off x="1419193" y="3800421"/>
                <a:ext cx="1542308" cy="2553287"/>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5" name="Straight Connector 214">
                <a:extLst>
                  <a:ext uri="{FF2B5EF4-FFF2-40B4-BE49-F238E27FC236}">
                    <a16:creationId xmlns:a16="http://schemas.microsoft.com/office/drawing/2014/main" id="{6AC318A7-F112-8955-986A-78CFD7EFACA0}"/>
                  </a:ext>
                </a:extLst>
              </p:cNvPr>
              <p:cNvCxnSpPr>
                <a:cxnSpLocks/>
              </p:cNvCxnSpPr>
              <p:nvPr/>
            </p:nvCxnSpPr>
            <p:spPr>
              <a:xfrm flipH="1" flipV="1">
                <a:off x="2854856" y="373870"/>
                <a:ext cx="111878" cy="5968827"/>
              </a:xfrm>
              <a:prstGeom prst="line">
                <a:avLst/>
              </a:prstGeom>
              <a:ln w="9525" cap="sq">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218" name="Straight Connector 217">
                <a:extLst>
                  <a:ext uri="{FF2B5EF4-FFF2-40B4-BE49-F238E27FC236}">
                    <a16:creationId xmlns:a16="http://schemas.microsoft.com/office/drawing/2014/main" id="{60D42871-5537-0F2D-AE0B-9C00C61B0A0D}"/>
                  </a:ext>
                </a:extLst>
              </p:cNvPr>
              <p:cNvCxnSpPr>
                <a:cxnSpLocks/>
              </p:cNvCxnSpPr>
              <p:nvPr/>
            </p:nvCxnSpPr>
            <p:spPr>
              <a:xfrm flipH="1">
                <a:off x="1384042" y="366969"/>
                <a:ext cx="1469097" cy="1473676"/>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9" name="Straight Connector 218">
                <a:extLst>
                  <a:ext uri="{FF2B5EF4-FFF2-40B4-BE49-F238E27FC236}">
                    <a16:creationId xmlns:a16="http://schemas.microsoft.com/office/drawing/2014/main" id="{0A19ACD3-AE88-78BD-C6DE-366F3E861812}"/>
                  </a:ext>
                </a:extLst>
              </p:cNvPr>
              <p:cNvCxnSpPr>
                <a:cxnSpLocks/>
              </p:cNvCxnSpPr>
              <p:nvPr/>
            </p:nvCxnSpPr>
            <p:spPr>
              <a:xfrm flipH="1">
                <a:off x="2850094" y="371488"/>
                <a:ext cx="112181"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0" name="Straight Connector 219">
                <a:extLst>
                  <a:ext uri="{FF2B5EF4-FFF2-40B4-BE49-F238E27FC236}">
                    <a16:creationId xmlns:a16="http://schemas.microsoft.com/office/drawing/2014/main" id="{621D1364-CA24-1A5E-D267-E3881914946C}"/>
                  </a:ext>
                </a:extLst>
              </p:cNvPr>
              <p:cNvCxnSpPr>
                <a:cxnSpLocks/>
              </p:cNvCxnSpPr>
              <p:nvPr/>
            </p:nvCxnSpPr>
            <p:spPr>
              <a:xfrm>
                <a:off x="1387446" y="1833836"/>
                <a:ext cx="31746" cy="1969085"/>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2" name="Group 1">
              <a:extLst>
                <a:ext uri="{FF2B5EF4-FFF2-40B4-BE49-F238E27FC236}">
                  <a16:creationId xmlns:a16="http://schemas.microsoft.com/office/drawing/2014/main" id="{0246FF39-120F-D52A-9361-6825A0991F72}"/>
                </a:ext>
              </a:extLst>
            </p:cNvPr>
            <p:cNvGrpSpPr>
              <a:grpSpLocks noChangeAspect="1"/>
            </p:cNvGrpSpPr>
            <p:nvPr/>
          </p:nvGrpSpPr>
          <p:grpSpPr>
            <a:xfrm>
              <a:off x="710945" y="5205383"/>
              <a:ext cx="1148010" cy="1148325"/>
              <a:chOff x="4161754" y="1820602"/>
              <a:chExt cx="3893326" cy="3894398"/>
            </a:xfrm>
          </p:grpSpPr>
          <p:sp>
            <p:nvSpPr>
              <p:cNvPr id="3" name="Rectangle 2">
                <a:extLst>
                  <a:ext uri="{FF2B5EF4-FFF2-40B4-BE49-F238E27FC236}">
                    <a16:creationId xmlns:a16="http://schemas.microsoft.com/office/drawing/2014/main" id="{B5350CAD-A5E6-9825-FEC5-6D69040E42B0}"/>
                  </a:ext>
                </a:extLst>
              </p:cNvPr>
              <p:cNvSpPr/>
              <p:nvPr/>
            </p:nvSpPr>
            <p:spPr>
              <a:xfrm>
                <a:off x="4168880" y="1828800"/>
                <a:ext cx="3886200" cy="3886200"/>
              </a:xfrm>
              <a:prstGeom prst="rect">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3">
                <a:extLst>
                  <a:ext uri="{FF2B5EF4-FFF2-40B4-BE49-F238E27FC236}">
                    <a16:creationId xmlns:a16="http://schemas.microsoft.com/office/drawing/2014/main" id="{002FEE4D-0C98-E9AB-12A7-0C5B8057BF52}"/>
                  </a:ext>
                </a:extLst>
              </p:cNvPr>
              <p:cNvGrpSpPr/>
              <p:nvPr/>
            </p:nvGrpSpPr>
            <p:grpSpPr>
              <a:xfrm>
                <a:off x="4161754" y="1836174"/>
                <a:ext cx="1247837" cy="3873500"/>
                <a:chOff x="4427220" y="1828800"/>
                <a:chExt cx="1181100" cy="3873500"/>
              </a:xfrm>
            </p:grpSpPr>
            <p:cxnSp>
              <p:nvCxnSpPr>
                <p:cNvPr id="236" name="Straight Connector 235">
                  <a:extLst>
                    <a:ext uri="{FF2B5EF4-FFF2-40B4-BE49-F238E27FC236}">
                      <a16:creationId xmlns:a16="http://schemas.microsoft.com/office/drawing/2014/main" id="{ECAEB327-D1F0-290A-50CF-5C43E05463E6}"/>
                    </a:ext>
                  </a:extLst>
                </p:cNvPr>
                <p:cNvCxnSpPr>
                  <a:cxnSpLocks/>
                </p:cNvCxnSpPr>
                <p:nvPr/>
              </p:nvCxnSpPr>
              <p:spPr>
                <a:xfrm>
                  <a:off x="4427220" y="18288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7" name="Straight Connector 236">
                  <a:extLst>
                    <a:ext uri="{FF2B5EF4-FFF2-40B4-BE49-F238E27FC236}">
                      <a16:creationId xmlns:a16="http://schemas.microsoft.com/office/drawing/2014/main" id="{3D415BE7-22E4-1423-DC18-CF10050124F4}"/>
                    </a:ext>
                  </a:extLst>
                </p:cNvPr>
                <p:cNvCxnSpPr>
                  <a:cxnSpLocks/>
                </p:cNvCxnSpPr>
                <p:nvPr/>
              </p:nvCxnSpPr>
              <p:spPr>
                <a:xfrm>
                  <a:off x="4427220" y="57023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9" name="Straight Connector 238">
                  <a:extLst>
                    <a:ext uri="{FF2B5EF4-FFF2-40B4-BE49-F238E27FC236}">
                      <a16:creationId xmlns:a16="http://schemas.microsoft.com/office/drawing/2014/main" id="{D52EC6D8-0D03-EDF2-5142-A509694CFCAB}"/>
                    </a:ext>
                  </a:extLst>
                </p:cNvPr>
                <p:cNvCxnSpPr>
                  <a:cxnSpLocks/>
                </p:cNvCxnSpPr>
                <p:nvPr/>
              </p:nvCxnSpPr>
              <p:spPr>
                <a:xfrm>
                  <a:off x="4427220" y="221615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0" name="Straight Connector 239">
                  <a:extLst>
                    <a:ext uri="{FF2B5EF4-FFF2-40B4-BE49-F238E27FC236}">
                      <a16:creationId xmlns:a16="http://schemas.microsoft.com/office/drawing/2014/main" id="{128EF8C4-35C3-4C83-28A6-6F2686D5FFDD}"/>
                    </a:ext>
                  </a:extLst>
                </p:cNvPr>
                <p:cNvCxnSpPr>
                  <a:cxnSpLocks/>
                </p:cNvCxnSpPr>
                <p:nvPr/>
              </p:nvCxnSpPr>
              <p:spPr>
                <a:xfrm>
                  <a:off x="4427220" y="26035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1" name="Straight Connector 240">
                  <a:extLst>
                    <a:ext uri="{FF2B5EF4-FFF2-40B4-BE49-F238E27FC236}">
                      <a16:creationId xmlns:a16="http://schemas.microsoft.com/office/drawing/2014/main" id="{AEF18EBE-1E81-6E29-27B5-ECDF1240B2F3}"/>
                    </a:ext>
                  </a:extLst>
                </p:cNvPr>
                <p:cNvCxnSpPr>
                  <a:cxnSpLocks/>
                </p:cNvCxnSpPr>
                <p:nvPr/>
              </p:nvCxnSpPr>
              <p:spPr>
                <a:xfrm>
                  <a:off x="4427220" y="299085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2" name="Straight Connector 241">
                  <a:extLst>
                    <a:ext uri="{FF2B5EF4-FFF2-40B4-BE49-F238E27FC236}">
                      <a16:creationId xmlns:a16="http://schemas.microsoft.com/office/drawing/2014/main" id="{794FED64-5C83-3C6F-9370-6F7C5E658802}"/>
                    </a:ext>
                  </a:extLst>
                </p:cNvPr>
                <p:cNvCxnSpPr>
                  <a:cxnSpLocks/>
                </p:cNvCxnSpPr>
                <p:nvPr/>
              </p:nvCxnSpPr>
              <p:spPr>
                <a:xfrm>
                  <a:off x="4427220" y="33782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3" name="Straight Connector 242">
                  <a:extLst>
                    <a:ext uri="{FF2B5EF4-FFF2-40B4-BE49-F238E27FC236}">
                      <a16:creationId xmlns:a16="http://schemas.microsoft.com/office/drawing/2014/main" id="{964E9124-613B-0E01-ABB7-114A5D71DCD2}"/>
                    </a:ext>
                  </a:extLst>
                </p:cNvPr>
                <p:cNvCxnSpPr>
                  <a:cxnSpLocks/>
                </p:cNvCxnSpPr>
                <p:nvPr/>
              </p:nvCxnSpPr>
              <p:spPr>
                <a:xfrm>
                  <a:off x="4427220" y="3765550"/>
                  <a:ext cx="1181100" cy="0"/>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244" name="Straight Connector 243">
                  <a:extLst>
                    <a:ext uri="{FF2B5EF4-FFF2-40B4-BE49-F238E27FC236}">
                      <a16:creationId xmlns:a16="http://schemas.microsoft.com/office/drawing/2014/main" id="{10E9B201-F242-699E-0024-7463F64B97D1}"/>
                    </a:ext>
                  </a:extLst>
                </p:cNvPr>
                <p:cNvCxnSpPr>
                  <a:cxnSpLocks/>
                </p:cNvCxnSpPr>
                <p:nvPr/>
              </p:nvCxnSpPr>
              <p:spPr>
                <a:xfrm>
                  <a:off x="4427220" y="41529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5" name="Straight Connector 244">
                  <a:extLst>
                    <a:ext uri="{FF2B5EF4-FFF2-40B4-BE49-F238E27FC236}">
                      <a16:creationId xmlns:a16="http://schemas.microsoft.com/office/drawing/2014/main" id="{5CE00BFD-2A15-FECC-9A17-0740C5F5A84E}"/>
                    </a:ext>
                  </a:extLst>
                </p:cNvPr>
                <p:cNvCxnSpPr>
                  <a:cxnSpLocks/>
                </p:cNvCxnSpPr>
                <p:nvPr/>
              </p:nvCxnSpPr>
              <p:spPr>
                <a:xfrm>
                  <a:off x="4427220" y="454025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6" name="Straight Connector 245">
                  <a:extLst>
                    <a:ext uri="{FF2B5EF4-FFF2-40B4-BE49-F238E27FC236}">
                      <a16:creationId xmlns:a16="http://schemas.microsoft.com/office/drawing/2014/main" id="{D287C48E-DACD-F2E2-BED8-94311DA2F93A}"/>
                    </a:ext>
                  </a:extLst>
                </p:cNvPr>
                <p:cNvCxnSpPr>
                  <a:cxnSpLocks/>
                </p:cNvCxnSpPr>
                <p:nvPr/>
              </p:nvCxnSpPr>
              <p:spPr>
                <a:xfrm>
                  <a:off x="4427220" y="49276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7" name="Straight Connector 246">
                  <a:extLst>
                    <a:ext uri="{FF2B5EF4-FFF2-40B4-BE49-F238E27FC236}">
                      <a16:creationId xmlns:a16="http://schemas.microsoft.com/office/drawing/2014/main" id="{3E8F0022-2634-3661-607F-0618C298AE67}"/>
                    </a:ext>
                  </a:extLst>
                </p:cNvPr>
                <p:cNvCxnSpPr>
                  <a:cxnSpLocks/>
                </p:cNvCxnSpPr>
                <p:nvPr/>
              </p:nvCxnSpPr>
              <p:spPr>
                <a:xfrm>
                  <a:off x="4427220" y="5314950"/>
                  <a:ext cx="749300" cy="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6" name="Group 5">
                <a:extLst>
                  <a:ext uri="{FF2B5EF4-FFF2-40B4-BE49-F238E27FC236}">
                    <a16:creationId xmlns:a16="http://schemas.microsoft.com/office/drawing/2014/main" id="{DB2B0475-3B0E-F9B3-43CA-FF2D260E1250}"/>
                  </a:ext>
                </a:extLst>
              </p:cNvPr>
              <p:cNvGrpSpPr/>
              <p:nvPr/>
            </p:nvGrpSpPr>
            <p:grpSpPr>
              <a:xfrm flipH="1">
                <a:off x="6804896" y="1836420"/>
                <a:ext cx="1247837" cy="3873500"/>
                <a:chOff x="4427220" y="1828800"/>
                <a:chExt cx="1181100" cy="3873500"/>
              </a:xfrm>
            </p:grpSpPr>
            <p:cxnSp>
              <p:nvCxnSpPr>
                <p:cNvPr id="225" name="Straight Connector 224">
                  <a:extLst>
                    <a:ext uri="{FF2B5EF4-FFF2-40B4-BE49-F238E27FC236}">
                      <a16:creationId xmlns:a16="http://schemas.microsoft.com/office/drawing/2014/main" id="{7E56626C-38C6-C82E-EB9A-04E69B0E127D}"/>
                    </a:ext>
                  </a:extLst>
                </p:cNvPr>
                <p:cNvCxnSpPr>
                  <a:cxnSpLocks/>
                </p:cNvCxnSpPr>
                <p:nvPr/>
              </p:nvCxnSpPr>
              <p:spPr>
                <a:xfrm>
                  <a:off x="4427220" y="18288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6" name="Straight Connector 225">
                  <a:extLst>
                    <a:ext uri="{FF2B5EF4-FFF2-40B4-BE49-F238E27FC236}">
                      <a16:creationId xmlns:a16="http://schemas.microsoft.com/office/drawing/2014/main" id="{75EFA588-E4E4-9877-5E29-3F4ECC291983}"/>
                    </a:ext>
                  </a:extLst>
                </p:cNvPr>
                <p:cNvCxnSpPr>
                  <a:cxnSpLocks/>
                </p:cNvCxnSpPr>
                <p:nvPr/>
              </p:nvCxnSpPr>
              <p:spPr>
                <a:xfrm>
                  <a:off x="4427220" y="57023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7" name="Straight Connector 226">
                  <a:extLst>
                    <a:ext uri="{FF2B5EF4-FFF2-40B4-BE49-F238E27FC236}">
                      <a16:creationId xmlns:a16="http://schemas.microsoft.com/office/drawing/2014/main" id="{E3CC4181-6E6B-2E64-2440-185EEF1ACDE1}"/>
                    </a:ext>
                  </a:extLst>
                </p:cNvPr>
                <p:cNvCxnSpPr>
                  <a:cxnSpLocks/>
                </p:cNvCxnSpPr>
                <p:nvPr/>
              </p:nvCxnSpPr>
              <p:spPr>
                <a:xfrm>
                  <a:off x="4427220" y="221615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8" name="Straight Connector 227">
                  <a:extLst>
                    <a:ext uri="{FF2B5EF4-FFF2-40B4-BE49-F238E27FC236}">
                      <a16:creationId xmlns:a16="http://schemas.microsoft.com/office/drawing/2014/main" id="{C5B77613-85ED-2198-69D7-4DF6716CC62B}"/>
                    </a:ext>
                  </a:extLst>
                </p:cNvPr>
                <p:cNvCxnSpPr>
                  <a:cxnSpLocks/>
                </p:cNvCxnSpPr>
                <p:nvPr/>
              </p:nvCxnSpPr>
              <p:spPr>
                <a:xfrm>
                  <a:off x="4427220" y="26035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9" name="Straight Connector 228">
                  <a:extLst>
                    <a:ext uri="{FF2B5EF4-FFF2-40B4-BE49-F238E27FC236}">
                      <a16:creationId xmlns:a16="http://schemas.microsoft.com/office/drawing/2014/main" id="{D47B919F-B38D-8A86-9E87-1C4738361DD2}"/>
                    </a:ext>
                  </a:extLst>
                </p:cNvPr>
                <p:cNvCxnSpPr>
                  <a:cxnSpLocks/>
                </p:cNvCxnSpPr>
                <p:nvPr/>
              </p:nvCxnSpPr>
              <p:spPr>
                <a:xfrm>
                  <a:off x="4427220" y="299085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0" name="Straight Connector 229">
                  <a:extLst>
                    <a:ext uri="{FF2B5EF4-FFF2-40B4-BE49-F238E27FC236}">
                      <a16:creationId xmlns:a16="http://schemas.microsoft.com/office/drawing/2014/main" id="{7D7CB6F6-9724-8FDF-E8D8-136594A03A1B}"/>
                    </a:ext>
                  </a:extLst>
                </p:cNvPr>
                <p:cNvCxnSpPr>
                  <a:cxnSpLocks/>
                </p:cNvCxnSpPr>
                <p:nvPr/>
              </p:nvCxnSpPr>
              <p:spPr>
                <a:xfrm>
                  <a:off x="4427220" y="33782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1" name="Straight Connector 230">
                  <a:extLst>
                    <a:ext uri="{FF2B5EF4-FFF2-40B4-BE49-F238E27FC236}">
                      <a16:creationId xmlns:a16="http://schemas.microsoft.com/office/drawing/2014/main" id="{4B293DEF-9B54-0EFD-50A7-1A80AAB40A0A}"/>
                    </a:ext>
                  </a:extLst>
                </p:cNvPr>
                <p:cNvCxnSpPr>
                  <a:cxnSpLocks/>
                </p:cNvCxnSpPr>
                <p:nvPr/>
              </p:nvCxnSpPr>
              <p:spPr>
                <a:xfrm>
                  <a:off x="4427220" y="3765550"/>
                  <a:ext cx="1181100" cy="0"/>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232" name="Straight Connector 231">
                  <a:extLst>
                    <a:ext uri="{FF2B5EF4-FFF2-40B4-BE49-F238E27FC236}">
                      <a16:creationId xmlns:a16="http://schemas.microsoft.com/office/drawing/2014/main" id="{1CAC1387-755C-5696-EAC8-2D68A44DABB6}"/>
                    </a:ext>
                  </a:extLst>
                </p:cNvPr>
                <p:cNvCxnSpPr>
                  <a:cxnSpLocks/>
                </p:cNvCxnSpPr>
                <p:nvPr/>
              </p:nvCxnSpPr>
              <p:spPr>
                <a:xfrm>
                  <a:off x="4427220" y="41529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3" name="Straight Connector 232">
                  <a:extLst>
                    <a:ext uri="{FF2B5EF4-FFF2-40B4-BE49-F238E27FC236}">
                      <a16:creationId xmlns:a16="http://schemas.microsoft.com/office/drawing/2014/main" id="{111774A4-7E45-6FBC-445D-87FAFC53DF46}"/>
                    </a:ext>
                  </a:extLst>
                </p:cNvPr>
                <p:cNvCxnSpPr>
                  <a:cxnSpLocks/>
                </p:cNvCxnSpPr>
                <p:nvPr/>
              </p:nvCxnSpPr>
              <p:spPr>
                <a:xfrm>
                  <a:off x="4427220" y="454025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4" name="Straight Connector 233">
                  <a:extLst>
                    <a:ext uri="{FF2B5EF4-FFF2-40B4-BE49-F238E27FC236}">
                      <a16:creationId xmlns:a16="http://schemas.microsoft.com/office/drawing/2014/main" id="{67F5E859-31DA-4348-B73B-AC93CFB9F5FC}"/>
                    </a:ext>
                  </a:extLst>
                </p:cNvPr>
                <p:cNvCxnSpPr>
                  <a:cxnSpLocks/>
                </p:cNvCxnSpPr>
                <p:nvPr/>
              </p:nvCxnSpPr>
              <p:spPr>
                <a:xfrm>
                  <a:off x="4427220" y="49276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5" name="Straight Connector 234">
                  <a:extLst>
                    <a:ext uri="{FF2B5EF4-FFF2-40B4-BE49-F238E27FC236}">
                      <a16:creationId xmlns:a16="http://schemas.microsoft.com/office/drawing/2014/main" id="{1BFC4A0B-4648-59BF-AC46-A1869870D847}"/>
                    </a:ext>
                  </a:extLst>
                </p:cNvPr>
                <p:cNvCxnSpPr>
                  <a:cxnSpLocks/>
                </p:cNvCxnSpPr>
                <p:nvPr/>
              </p:nvCxnSpPr>
              <p:spPr>
                <a:xfrm>
                  <a:off x="4427220" y="5314950"/>
                  <a:ext cx="749300" cy="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7" name="Group 6">
                <a:extLst>
                  <a:ext uri="{FF2B5EF4-FFF2-40B4-BE49-F238E27FC236}">
                    <a16:creationId xmlns:a16="http://schemas.microsoft.com/office/drawing/2014/main" id="{6C52B182-EA12-8CDE-35E1-C9DA563C7796}"/>
                  </a:ext>
                </a:extLst>
              </p:cNvPr>
              <p:cNvGrpSpPr/>
              <p:nvPr/>
            </p:nvGrpSpPr>
            <p:grpSpPr>
              <a:xfrm rot="5400000">
                <a:off x="5484729" y="506554"/>
                <a:ext cx="1245403" cy="3873500"/>
                <a:chOff x="4427220" y="1828800"/>
                <a:chExt cx="1181100" cy="3873500"/>
              </a:xfrm>
            </p:grpSpPr>
            <p:cxnSp>
              <p:nvCxnSpPr>
                <p:cNvPr id="20" name="Straight Connector 19">
                  <a:extLst>
                    <a:ext uri="{FF2B5EF4-FFF2-40B4-BE49-F238E27FC236}">
                      <a16:creationId xmlns:a16="http://schemas.microsoft.com/office/drawing/2014/main" id="{DF7E8221-FBD8-62FF-04C2-4BD6F0CD3C00}"/>
                    </a:ext>
                  </a:extLst>
                </p:cNvPr>
                <p:cNvCxnSpPr>
                  <a:cxnSpLocks/>
                </p:cNvCxnSpPr>
                <p:nvPr/>
              </p:nvCxnSpPr>
              <p:spPr>
                <a:xfrm>
                  <a:off x="4427220" y="18288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9F20847C-231E-AF0D-E827-9402D1599BB8}"/>
                    </a:ext>
                  </a:extLst>
                </p:cNvPr>
                <p:cNvCxnSpPr>
                  <a:cxnSpLocks/>
                </p:cNvCxnSpPr>
                <p:nvPr/>
              </p:nvCxnSpPr>
              <p:spPr>
                <a:xfrm>
                  <a:off x="4427220" y="57023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8A7AB29C-69C1-721C-C4C1-62F329901CDD}"/>
                    </a:ext>
                  </a:extLst>
                </p:cNvPr>
                <p:cNvCxnSpPr>
                  <a:cxnSpLocks/>
                </p:cNvCxnSpPr>
                <p:nvPr/>
              </p:nvCxnSpPr>
              <p:spPr>
                <a:xfrm>
                  <a:off x="4427220" y="221615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1AF0B50B-695A-4C93-EEAC-1C289E4B871D}"/>
                    </a:ext>
                  </a:extLst>
                </p:cNvPr>
                <p:cNvCxnSpPr>
                  <a:cxnSpLocks/>
                </p:cNvCxnSpPr>
                <p:nvPr/>
              </p:nvCxnSpPr>
              <p:spPr>
                <a:xfrm>
                  <a:off x="4427220" y="26035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90E3E665-C083-CF6A-CFE6-44EC7F00F3BA}"/>
                    </a:ext>
                  </a:extLst>
                </p:cNvPr>
                <p:cNvCxnSpPr>
                  <a:cxnSpLocks/>
                </p:cNvCxnSpPr>
                <p:nvPr/>
              </p:nvCxnSpPr>
              <p:spPr>
                <a:xfrm>
                  <a:off x="4427220" y="299085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515E47CD-9992-E0F8-2144-F464E45ED0D4}"/>
                    </a:ext>
                  </a:extLst>
                </p:cNvPr>
                <p:cNvCxnSpPr>
                  <a:cxnSpLocks/>
                </p:cNvCxnSpPr>
                <p:nvPr/>
              </p:nvCxnSpPr>
              <p:spPr>
                <a:xfrm>
                  <a:off x="4427220" y="33782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4CCD4B1E-ED64-74BD-E2A3-03462FD04DFA}"/>
                    </a:ext>
                  </a:extLst>
                </p:cNvPr>
                <p:cNvCxnSpPr>
                  <a:cxnSpLocks/>
                </p:cNvCxnSpPr>
                <p:nvPr/>
              </p:nvCxnSpPr>
              <p:spPr>
                <a:xfrm>
                  <a:off x="4427220" y="3765550"/>
                  <a:ext cx="1181100" cy="0"/>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29778FF2-24C5-0F44-15F5-B5E14FC39C00}"/>
                    </a:ext>
                  </a:extLst>
                </p:cNvPr>
                <p:cNvCxnSpPr>
                  <a:cxnSpLocks/>
                </p:cNvCxnSpPr>
                <p:nvPr/>
              </p:nvCxnSpPr>
              <p:spPr>
                <a:xfrm>
                  <a:off x="4427220" y="41529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CAE29284-36F9-1980-738A-3D5AB762BC5F}"/>
                    </a:ext>
                  </a:extLst>
                </p:cNvPr>
                <p:cNvCxnSpPr>
                  <a:cxnSpLocks/>
                </p:cNvCxnSpPr>
                <p:nvPr/>
              </p:nvCxnSpPr>
              <p:spPr>
                <a:xfrm>
                  <a:off x="4427220" y="454025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4DF6ED7D-7A1A-2987-6D53-700640BAC9AC}"/>
                    </a:ext>
                  </a:extLst>
                </p:cNvPr>
                <p:cNvCxnSpPr>
                  <a:cxnSpLocks/>
                </p:cNvCxnSpPr>
                <p:nvPr/>
              </p:nvCxnSpPr>
              <p:spPr>
                <a:xfrm>
                  <a:off x="4427220" y="49276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4" name="Straight Connector 223">
                  <a:extLst>
                    <a:ext uri="{FF2B5EF4-FFF2-40B4-BE49-F238E27FC236}">
                      <a16:creationId xmlns:a16="http://schemas.microsoft.com/office/drawing/2014/main" id="{EEE1884B-5C9A-B901-DCAB-541DE1FB6797}"/>
                    </a:ext>
                  </a:extLst>
                </p:cNvPr>
                <p:cNvCxnSpPr>
                  <a:cxnSpLocks/>
                </p:cNvCxnSpPr>
                <p:nvPr/>
              </p:nvCxnSpPr>
              <p:spPr>
                <a:xfrm>
                  <a:off x="4427220" y="5314950"/>
                  <a:ext cx="749300" cy="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8" name="Group 7">
                <a:extLst>
                  <a:ext uri="{FF2B5EF4-FFF2-40B4-BE49-F238E27FC236}">
                    <a16:creationId xmlns:a16="http://schemas.microsoft.com/office/drawing/2014/main" id="{EFC0E0BC-CA27-CCFA-2F38-E236775824E0}"/>
                  </a:ext>
                </a:extLst>
              </p:cNvPr>
              <p:cNvGrpSpPr/>
              <p:nvPr/>
            </p:nvGrpSpPr>
            <p:grpSpPr>
              <a:xfrm rot="5400000" flipH="1">
                <a:off x="5484474" y="3153186"/>
                <a:ext cx="1245421" cy="3873500"/>
                <a:chOff x="4427220" y="1828800"/>
                <a:chExt cx="1181100" cy="3873500"/>
              </a:xfrm>
            </p:grpSpPr>
            <p:cxnSp>
              <p:nvCxnSpPr>
                <p:cNvPr id="9" name="Straight Connector 8">
                  <a:extLst>
                    <a:ext uri="{FF2B5EF4-FFF2-40B4-BE49-F238E27FC236}">
                      <a16:creationId xmlns:a16="http://schemas.microsoft.com/office/drawing/2014/main" id="{65F8EDDB-7AD5-9D9A-1E5A-6C8E1BC2D4AF}"/>
                    </a:ext>
                  </a:extLst>
                </p:cNvPr>
                <p:cNvCxnSpPr>
                  <a:cxnSpLocks/>
                </p:cNvCxnSpPr>
                <p:nvPr/>
              </p:nvCxnSpPr>
              <p:spPr>
                <a:xfrm>
                  <a:off x="4427220" y="18288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B0350B3-3427-5440-8506-0B6E76BD2248}"/>
                    </a:ext>
                  </a:extLst>
                </p:cNvPr>
                <p:cNvCxnSpPr>
                  <a:cxnSpLocks/>
                </p:cNvCxnSpPr>
                <p:nvPr/>
              </p:nvCxnSpPr>
              <p:spPr>
                <a:xfrm>
                  <a:off x="4427220" y="57023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63EECCE7-AD6A-AA8E-1A80-F038D5DA62C4}"/>
                    </a:ext>
                  </a:extLst>
                </p:cNvPr>
                <p:cNvCxnSpPr>
                  <a:cxnSpLocks/>
                </p:cNvCxnSpPr>
                <p:nvPr/>
              </p:nvCxnSpPr>
              <p:spPr>
                <a:xfrm>
                  <a:off x="4427220" y="221615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DF536726-ABB0-F3B0-B786-7FE64D667164}"/>
                    </a:ext>
                  </a:extLst>
                </p:cNvPr>
                <p:cNvCxnSpPr>
                  <a:cxnSpLocks/>
                </p:cNvCxnSpPr>
                <p:nvPr/>
              </p:nvCxnSpPr>
              <p:spPr>
                <a:xfrm>
                  <a:off x="4427220" y="26035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E662EEF9-05B5-A671-EAC4-EC458A80AD03}"/>
                    </a:ext>
                  </a:extLst>
                </p:cNvPr>
                <p:cNvCxnSpPr>
                  <a:cxnSpLocks/>
                </p:cNvCxnSpPr>
                <p:nvPr/>
              </p:nvCxnSpPr>
              <p:spPr>
                <a:xfrm>
                  <a:off x="4427220" y="299085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A11FF932-3D41-3454-8C0F-CF26ADBA98E6}"/>
                    </a:ext>
                  </a:extLst>
                </p:cNvPr>
                <p:cNvCxnSpPr>
                  <a:cxnSpLocks/>
                </p:cNvCxnSpPr>
                <p:nvPr/>
              </p:nvCxnSpPr>
              <p:spPr>
                <a:xfrm>
                  <a:off x="4427220" y="33782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8B367B15-2CCE-69D2-61B2-6F7F7C5B66C8}"/>
                    </a:ext>
                  </a:extLst>
                </p:cNvPr>
                <p:cNvCxnSpPr>
                  <a:cxnSpLocks/>
                </p:cNvCxnSpPr>
                <p:nvPr/>
              </p:nvCxnSpPr>
              <p:spPr>
                <a:xfrm>
                  <a:off x="4427220" y="3765550"/>
                  <a:ext cx="1181100" cy="0"/>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81657219-F6DA-6218-5EBB-02315FF128CE}"/>
                    </a:ext>
                  </a:extLst>
                </p:cNvPr>
                <p:cNvCxnSpPr>
                  <a:cxnSpLocks/>
                </p:cNvCxnSpPr>
                <p:nvPr/>
              </p:nvCxnSpPr>
              <p:spPr>
                <a:xfrm>
                  <a:off x="4427220" y="41529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5B2E516F-C7BC-7781-A0DC-433D9C824B35}"/>
                    </a:ext>
                  </a:extLst>
                </p:cNvPr>
                <p:cNvCxnSpPr>
                  <a:cxnSpLocks/>
                </p:cNvCxnSpPr>
                <p:nvPr/>
              </p:nvCxnSpPr>
              <p:spPr>
                <a:xfrm>
                  <a:off x="4427220" y="454025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1CB86B8C-4F88-E791-FC36-1F311DDE939A}"/>
                    </a:ext>
                  </a:extLst>
                </p:cNvPr>
                <p:cNvCxnSpPr>
                  <a:cxnSpLocks/>
                </p:cNvCxnSpPr>
                <p:nvPr/>
              </p:nvCxnSpPr>
              <p:spPr>
                <a:xfrm>
                  <a:off x="4427220" y="49276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18F1CC84-E85D-9539-0242-76EB4DB8DDA3}"/>
                    </a:ext>
                  </a:extLst>
                </p:cNvPr>
                <p:cNvCxnSpPr>
                  <a:cxnSpLocks/>
                </p:cNvCxnSpPr>
                <p:nvPr/>
              </p:nvCxnSpPr>
              <p:spPr>
                <a:xfrm>
                  <a:off x="4427220" y="5314950"/>
                  <a:ext cx="749300" cy="0"/>
                </a:xfrm>
                <a:prstGeom prst="line">
                  <a:avLst/>
                </a:prstGeom>
              </p:spPr>
              <p:style>
                <a:lnRef idx="1">
                  <a:schemeClr val="accent1"/>
                </a:lnRef>
                <a:fillRef idx="0">
                  <a:schemeClr val="accent1"/>
                </a:fillRef>
                <a:effectRef idx="0">
                  <a:schemeClr val="accent1"/>
                </a:effectRef>
                <a:fontRef idx="minor">
                  <a:schemeClr val="tx1"/>
                </a:fontRef>
              </p:style>
            </p:cxnSp>
          </p:grpSp>
        </p:grpSp>
        <p:grpSp>
          <p:nvGrpSpPr>
            <p:cNvPr id="252" name="Group 251">
              <a:extLst>
                <a:ext uri="{FF2B5EF4-FFF2-40B4-BE49-F238E27FC236}">
                  <a16:creationId xmlns:a16="http://schemas.microsoft.com/office/drawing/2014/main" id="{ABB0B49C-9827-3302-21C9-E27ABDD56554}"/>
                </a:ext>
              </a:extLst>
            </p:cNvPr>
            <p:cNvGrpSpPr/>
            <p:nvPr/>
          </p:nvGrpSpPr>
          <p:grpSpPr>
            <a:xfrm flipH="1">
              <a:off x="3636743" y="-315975"/>
              <a:ext cx="1581039" cy="6671551"/>
              <a:chOff x="1386348" y="-317843"/>
              <a:chExt cx="1581039" cy="6671551"/>
            </a:xfrm>
          </p:grpSpPr>
          <p:cxnSp>
            <p:nvCxnSpPr>
              <p:cNvPr id="253" name="Straight Connector 252">
                <a:extLst>
                  <a:ext uri="{FF2B5EF4-FFF2-40B4-BE49-F238E27FC236}">
                    <a16:creationId xmlns:a16="http://schemas.microsoft.com/office/drawing/2014/main" id="{9EA56E6B-2EEB-09CB-8F0F-8FEB475B0A27}"/>
                  </a:ext>
                </a:extLst>
              </p:cNvPr>
              <p:cNvCxnSpPr/>
              <p:nvPr/>
            </p:nvCxnSpPr>
            <p:spPr>
              <a:xfrm flipV="1">
                <a:off x="2967387" y="-317843"/>
                <a:ext cx="0" cy="6658167"/>
              </a:xfrm>
              <a:prstGeom prst="line">
                <a:avLst/>
              </a:prstGeom>
              <a:ln>
                <a:solidFill>
                  <a:srgbClr val="FF0000"/>
                </a:solidFill>
                <a:tailEnd type="triangle"/>
              </a:ln>
            </p:spPr>
            <p:style>
              <a:lnRef idx="3">
                <a:schemeClr val="dk1"/>
              </a:lnRef>
              <a:fillRef idx="0">
                <a:schemeClr val="dk1"/>
              </a:fillRef>
              <a:effectRef idx="2">
                <a:schemeClr val="dk1"/>
              </a:effectRef>
              <a:fontRef idx="minor">
                <a:schemeClr val="tx1"/>
              </a:fontRef>
            </p:style>
          </p:cxnSp>
          <p:cxnSp>
            <p:nvCxnSpPr>
              <p:cNvPr id="254" name="Straight Connector 253">
                <a:extLst>
                  <a:ext uri="{FF2B5EF4-FFF2-40B4-BE49-F238E27FC236}">
                    <a16:creationId xmlns:a16="http://schemas.microsoft.com/office/drawing/2014/main" id="{B8FC970B-E233-A8D5-0EDB-7BB2DE772361}"/>
                  </a:ext>
                </a:extLst>
              </p:cNvPr>
              <p:cNvCxnSpPr>
                <a:cxnSpLocks/>
              </p:cNvCxnSpPr>
              <p:nvPr/>
            </p:nvCxnSpPr>
            <p:spPr>
              <a:xfrm flipH="1" flipV="1">
                <a:off x="1419193" y="3800421"/>
                <a:ext cx="1542308" cy="2553287"/>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5" name="Straight Connector 254">
                <a:extLst>
                  <a:ext uri="{FF2B5EF4-FFF2-40B4-BE49-F238E27FC236}">
                    <a16:creationId xmlns:a16="http://schemas.microsoft.com/office/drawing/2014/main" id="{B3A9106B-6D10-67C2-518A-0E4B52FB3482}"/>
                  </a:ext>
                </a:extLst>
              </p:cNvPr>
              <p:cNvCxnSpPr>
                <a:cxnSpLocks/>
              </p:cNvCxnSpPr>
              <p:nvPr/>
            </p:nvCxnSpPr>
            <p:spPr>
              <a:xfrm flipH="1" flipV="1">
                <a:off x="2854856" y="373870"/>
                <a:ext cx="111878" cy="5968827"/>
              </a:xfrm>
              <a:prstGeom prst="line">
                <a:avLst/>
              </a:prstGeom>
              <a:ln w="9525" cap="sq">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D283A984-9029-2213-E9B9-DF42BFA2DFEC}"/>
                  </a:ext>
                </a:extLst>
              </p:cNvPr>
              <p:cNvCxnSpPr>
                <a:cxnSpLocks/>
              </p:cNvCxnSpPr>
              <p:nvPr/>
            </p:nvCxnSpPr>
            <p:spPr>
              <a:xfrm flipH="1">
                <a:off x="1386348" y="366969"/>
                <a:ext cx="1466791" cy="1478619"/>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D958766B-A77B-5491-FC64-098872F32F5D}"/>
                  </a:ext>
                </a:extLst>
              </p:cNvPr>
              <p:cNvCxnSpPr>
                <a:cxnSpLocks/>
              </p:cNvCxnSpPr>
              <p:nvPr/>
            </p:nvCxnSpPr>
            <p:spPr>
              <a:xfrm flipH="1">
                <a:off x="2850094" y="371488"/>
                <a:ext cx="112181"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10C3CC77-0369-4021-9C1F-CA631C603A51}"/>
                  </a:ext>
                </a:extLst>
              </p:cNvPr>
              <p:cNvCxnSpPr>
                <a:cxnSpLocks/>
              </p:cNvCxnSpPr>
              <p:nvPr/>
            </p:nvCxnSpPr>
            <p:spPr>
              <a:xfrm>
                <a:off x="1389753" y="1842182"/>
                <a:ext cx="29440" cy="1960739"/>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grpSp>
      </p:grpSp>
      <p:grpSp>
        <p:nvGrpSpPr>
          <p:cNvPr id="53" name="Group 52">
            <a:extLst>
              <a:ext uri="{FF2B5EF4-FFF2-40B4-BE49-F238E27FC236}">
                <a16:creationId xmlns:a16="http://schemas.microsoft.com/office/drawing/2014/main" id="{7DA7AD4A-287D-3C9E-48F5-8C80A16F9D92}"/>
              </a:ext>
            </a:extLst>
          </p:cNvPr>
          <p:cNvGrpSpPr>
            <a:grpSpLocks noChangeAspect="1"/>
          </p:cNvGrpSpPr>
          <p:nvPr/>
        </p:nvGrpSpPr>
        <p:grpSpPr>
          <a:xfrm>
            <a:off x="7372191" y="1117000"/>
            <a:ext cx="2621916" cy="4680879"/>
            <a:chOff x="7039266" y="-322573"/>
            <a:chExt cx="3734757" cy="6667625"/>
          </a:xfrm>
        </p:grpSpPr>
        <p:grpSp>
          <p:nvGrpSpPr>
            <p:cNvPr id="66" name="Group 65">
              <a:extLst>
                <a:ext uri="{FF2B5EF4-FFF2-40B4-BE49-F238E27FC236}">
                  <a16:creationId xmlns:a16="http://schemas.microsoft.com/office/drawing/2014/main" id="{989C6749-F050-4CAC-073C-3F492864D182}"/>
                </a:ext>
              </a:extLst>
            </p:cNvPr>
            <p:cNvGrpSpPr>
              <a:grpSpLocks noChangeAspect="1"/>
            </p:cNvGrpSpPr>
            <p:nvPr/>
          </p:nvGrpSpPr>
          <p:grpSpPr>
            <a:xfrm>
              <a:off x="7039266" y="5191999"/>
              <a:ext cx="1148010" cy="1148325"/>
              <a:chOff x="4161754" y="1820602"/>
              <a:chExt cx="3893326" cy="3894398"/>
            </a:xfrm>
          </p:grpSpPr>
          <p:sp>
            <p:nvSpPr>
              <p:cNvPr id="67" name="Rectangle 66">
                <a:extLst>
                  <a:ext uri="{FF2B5EF4-FFF2-40B4-BE49-F238E27FC236}">
                    <a16:creationId xmlns:a16="http://schemas.microsoft.com/office/drawing/2014/main" id="{A81A4E8F-1BA5-E36A-BC57-E6F75E15DD27}"/>
                  </a:ext>
                </a:extLst>
              </p:cNvPr>
              <p:cNvSpPr/>
              <p:nvPr/>
            </p:nvSpPr>
            <p:spPr>
              <a:xfrm>
                <a:off x="4168880" y="1828800"/>
                <a:ext cx="3886200" cy="3886200"/>
              </a:xfrm>
              <a:prstGeom prst="rect">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68" name="Group 67">
                <a:extLst>
                  <a:ext uri="{FF2B5EF4-FFF2-40B4-BE49-F238E27FC236}">
                    <a16:creationId xmlns:a16="http://schemas.microsoft.com/office/drawing/2014/main" id="{1C785740-C7C0-6181-6DD9-2D99EAE62D68}"/>
                  </a:ext>
                </a:extLst>
              </p:cNvPr>
              <p:cNvGrpSpPr/>
              <p:nvPr/>
            </p:nvGrpSpPr>
            <p:grpSpPr>
              <a:xfrm>
                <a:off x="4161754" y="1836174"/>
                <a:ext cx="1247837" cy="3873500"/>
                <a:chOff x="4427220" y="1828800"/>
                <a:chExt cx="1181100" cy="3873500"/>
              </a:xfrm>
            </p:grpSpPr>
            <p:cxnSp>
              <p:nvCxnSpPr>
                <p:cNvPr id="105" name="Straight Connector 104">
                  <a:extLst>
                    <a:ext uri="{FF2B5EF4-FFF2-40B4-BE49-F238E27FC236}">
                      <a16:creationId xmlns:a16="http://schemas.microsoft.com/office/drawing/2014/main" id="{C3CBF9AB-B4EE-DC65-C347-B38EB7122E6D}"/>
                    </a:ext>
                  </a:extLst>
                </p:cNvPr>
                <p:cNvCxnSpPr>
                  <a:cxnSpLocks/>
                </p:cNvCxnSpPr>
                <p:nvPr/>
              </p:nvCxnSpPr>
              <p:spPr>
                <a:xfrm>
                  <a:off x="4427220" y="18288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E74F04AD-9B48-E955-91CD-391871C12F73}"/>
                    </a:ext>
                  </a:extLst>
                </p:cNvPr>
                <p:cNvCxnSpPr>
                  <a:cxnSpLocks/>
                </p:cNvCxnSpPr>
                <p:nvPr/>
              </p:nvCxnSpPr>
              <p:spPr>
                <a:xfrm>
                  <a:off x="4427220" y="57023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859CFD5B-F4E2-2390-2E18-933E2F7C5B78}"/>
                    </a:ext>
                  </a:extLst>
                </p:cNvPr>
                <p:cNvCxnSpPr>
                  <a:cxnSpLocks/>
                </p:cNvCxnSpPr>
                <p:nvPr/>
              </p:nvCxnSpPr>
              <p:spPr>
                <a:xfrm>
                  <a:off x="4427220" y="221615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CADED1FA-6A09-2A5D-F914-34B6C1782FCC}"/>
                    </a:ext>
                  </a:extLst>
                </p:cNvPr>
                <p:cNvCxnSpPr>
                  <a:cxnSpLocks/>
                </p:cNvCxnSpPr>
                <p:nvPr/>
              </p:nvCxnSpPr>
              <p:spPr>
                <a:xfrm>
                  <a:off x="4427220" y="26035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9CB5CEBB-A68D-1D07-40F2-D86DC55D5C04}"/>
                    </a:ext>
                  </a:extLst>
                </p:cNvPr>
                <p:cNvCxnSpPr>
                  <a:cxnSpLocks/>
                </p:cNvCxnSpPr>
                <p:nvPr/>
              </p:nvCxnSpPr>
              <p:spPr>
                <a:xfrm>
                  <a:off x="4427220" y="299085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6A20B770-6E01-00F0-7AB7-7185D9A6B4BF}"/>
                    </a:ext>
                  </a:extLst>
                </p:cNvPr>
                <p:cNvCxnSpPr>
                  <a:cxnSpLocks/>
                </p:cNvCxnSpPr>
                <p:nvPr/>
              </p:nvCxnSpPr>
              <p:spPr>
                <a:xfrm>
                  <a:off x="4427220" y="33782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C8882C12-F1DF-6195-E69D-0CF50C4CE4DD}"/>
                    </a:ext>
                  </a:extLst>
                </p:cNvPr>
                <p:cNvCxnSpPr>
                  <a:cxnSpLocks/>
                </p:cNvCxnSpPr>
                <p:nvPr/>
              </p:nvCxnSpPr>
              <p:spPr>
                <a:xfrm>
                  <a:off x="4427220" y="3765550"/>
                  <a:ext cx="1181100" cy="0"/>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CACF2728-5917-D828-0FA7-8F4926509D28}"/>
                    </a:ext>
                  </a:extLst>
                </p:cNvPr>
                <p:cNvCxnSpPr>
                  <a:cxnSpLocks/>
                </p:cNvCxnSpPr>
                <p:nvPr/>
              </p:nvCxnSpPr>
              <p:spPr>
                <a:xfrm>
                  <a:off x="4427220" y="41529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3400C1E2-D265-0D82-6ED7-5E70FCB28028}"/>
                    </a:ext>
                  </a:extLst>
                </p:cNvPr>
                <p:cNvCxnSpPr>
                  <a:cxnSpLocks/>
                </p:cNvCxnSpPr>
                <p:nvPr/>
              </p:nvCxnSpPr>
              <p:spPr>
                <a:xfrm>
                  <a:off x="4427220" y="454025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A5B70399-39DE-22B9-C6A0-78F9C86CDBAA}"/>
                    </a:ext>
                  </a:extLst>
                </p:cNvPr>
                <p:cNvCxnSpPr>
                  <a:cxnSpLocks/>
                </p:cNvCxnSpPr>
                <p:nvPr/>
              </p:nvCxnSpPr>
              <p:spPr>
                <a:xfrm>
                  <a:off x="4427220" y="49276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9A9B8597-4C23-BD97-6E93-2CE1508624CD}"/>
                    </a:ext>
                  </a:extLst>
                </p:cNvPr>
                <p:cNvCxnSpPr>
                  <a:cxnSpLocks/>
                </p:cNvCxnSpPr>
                <p:nvPr/>
              </p:nvCxnSpPr>
              <p:spPr>
                <a:xfrm>
                  <a:off x="4427220" y="5314950"/>
                  <a:ext cx="749300" cy="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69" name="Group 68">
                <a:extLst>
                  <a:ext uri="{FF2B5EF4-FFF2-40B4-BE49-F238E27FC236}">
                    <a16:creationId xmlns:a16="http://schemas.microsoft.com/office/drawing/2014/main" id="{324EEA40-C355-2EB2-CDD5-DFB4CBFF3807}"/>
                  </a:ext>
                </a:extLst>
              </p:cNvPr>
              <p:cNvGrpSpPr/>
              <p:nvPr/>
            </p:nvGrpSpPr>
            <p:grpSpPr>
              <a:xfrm flipH="1">
                <a:off x="6804896" y="1836420"/>
                <a:ext cx="1247837" cy="3873500"/>
                <a:chOff x="4427220" y="1828800"/>
                <a:chExt cx="1181100" cy="3873500"/>
              </a:xfrm>
            </p:grpSpPr>
            <p:cxnSp>
              <p:nvCxnSpPr>
                <p:cNvPr id="94" name="Straight Connector 93">
                  <a:extLst>
                    <a:ext uri="{FF2B5EF4-FFF2-40B4-BE49-F238E27FC236}">
                      <a16:creationId xmlns:a16="http://schemas.microsoft.com/office/drawing/2014/main" id="{431F6851-10B7-15C4-16A9-BE9487B10D35}"/>
                    </a:ext>
                  </a:extLst>
                </p:cNvPr>
                <p:cNvCxnSpPr>
                  <a:cxnSpLocks/>
                </p:cNvCxnSpPr>
                <p:nvPr/>
              </p:nvCxnSpPr>
              <p:spPr>
                <a:xfrm>
                  <a:off x="4427220" y="18288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099DFE23-8315-9A83-1966-CFA2063C1F36}"/>
                    </a:ext>
                  </a:extLst>
                </p:cNvPr>
                <p:cNvCxnSpPr>
                  <a:cxnSpLocks/>
                </p:cNvCxnSpPr>
                <p:nvPr/>
              </p:nvCxnSpPr>
              <p:spPr>
                <a:xfrm>
                  <a:off x="4427220" y="57023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D7C55902-4298-ADA8-CE2C-085BAE73A510}"/>
                    </a:ext>
                  </a:extLst>
                </p:cNvPr>
                <p:cNvCxnSpPr>
                  <a:cxnSpLocks/>
                </p:cNvCxnSpPr>
                <p:nvPr/>
              </p:nvCxnSpPr>
              <p:spPr>
                <a:xfrm>
                  <a:off x="4427220" y="221615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01F48B6F-9971-A193-5496-E2AB4BA91EEE}"/>
                    </a:ext>
                  </a:extLst>
                </p:cNvPr>
                <p:cNvCxnSpPr>
                  <a:cxnSpLocks/>
                </p:cNvCxnSpPr>
                <p:nvPr/>
              </p:nvCxnSpPr>
              <p:spPr>
                <a:xfrm>
                  <a:off x="4427220" y="26035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B457A5E2-9981-B830-5969-E7EA305CF900}"/>
                    </a:ext>
                  </a:extLst>
                </p:cNvPr>
                <p:cNvCxnSpPr>
                  <a:cxnSpLocks/>
                </p:cNvCxnSpPr>
                <p:nvPr/>
              </p:nvCxnSpPr>
              <p:spPr>
                <a:xfrm>
                  <a:off x="4427220" y="299085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EEFD3736-0A30-0F5A-ECA3-8961DF953671}"/>
                    </a:ext>
                  </a:extLst>
                </p:cNvPr>
                <p:cNvCxnSpPr>
                  <a:cxnSpLocks/>
                </p:cNvCxnSpPr>
                <p:nvPr/>
              </p:nvCxnSpPr>
              <p:spPr>
                <a:xfrm>
                  <a:off x="4427220" y="33782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84254F6D-88F1-C0D8-1066-35B06C8CAF6A}"/>
                    </a:ext>
                  </a:extLst>
                </p:cNvPr>
                <p:cNvCxnSpPr>
                  <a:cxnSpLocks/>
                </p:cNvCxnSpPr>
                <p:nvPr/>
              </p:nvCxnSpPr>
              <p:spPr>
                <a:xfrm>
                  <a:off x="4427220" y="3765550"/>
                  <a:ext cx="1181100" cy="0"/>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396EEF4D-6E09-4EAA-9104-5682AF60FC3E}"/>
                    </a:ext>
                  </a:extLst>
                </p:cNvPr>
                <p:cNvCxnSpPr>
                  <a:cxnSpLocks/>
                </p:cNvCxnSpPr>
                <p:nvPr/>
              </p:nvCxnSpPr>
              <p:spPr>
                <a:xfrm>
                  <a:off x="4427220" y="41529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0A92AB08-0E67-9904-2424-2025CF9F958A}"/>
                    </a:ext>
                  </a:extLst>
                </p:cNvPr>
                <p:cNvCxnSpPr>
                  <a:cxnSpLocks/>
                </p:cNvCxnSpPr>
                <p:nvPr/>
              </p:nvCxnSpPr>
              <p:spPr>
                <a:xfrm>
                  <a:off x="4427220" y="454025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1BBE93A2-0984-F3D0-55D4-5A9625C09176}"/>
                    </a:ext>
                  </a:extLst>
                </p:cNvPr>
                <p:cNvCxnSpPr>
                  <a:cxnSpLocks/>
                </p:cNvCxnSpPr>
                <p:nvPr/>
              </p:nvCxnSpPr>
              <p:spPr>
                <a:xfrm>
                  <a:off x="4427220" y="49276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C07E400D-43C9-9DC5-E42F-FF3B9924FB96}"/>
                    </a:ext>
                  </a:extLst>
                </p:cNvPr>
                <p:cNvCxnSpPr>
                  <a:cxnSpLocks/>
                </p:cNvCxnSpPr>
                <p:nvPr/>
              </p:nvCxnSpPr>
              <p:spPr>
                <a:xfrm>
                  <a:off x="4427220" y="5314950"/>
                  <a:ext cx="749300" cy="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70" name="Group 69">
                <a:extLst>
                  <a:ext uri="{FF2B5EF4-FFF2-40B4-BE49-F238E27FC236}">
                    <a16:creationId xmlns:a16="http://schemas.microsoft.com/office/drawing/2014/main" id="{47163F39-874B-6245-B618-C9CF182327D3}"/>
                  </a:ext>
                </a:extLst>
              </p:cNvPr>
              <p:cNvGrpSpPr/>
              <p:nvPr/>
            </p:nvGrpSpPr>
            <p:grpSpPr>
              <a:xfrm rot="5400000">
                <a:off x="5484729" y="506554"/>
                <a:ext cx="1245403" cy="3873500"/>
                <a:chOff x="4427220" y="1828800"/>
                <a:chExt cx="1181100" cy="3873500"/>
              </a:xfrm>
            </p:grpSpPr>
            <p:cxnSp>
              <p:nvCxnSpPr>
                <p:cNvPr id="83" name="Straight Connector 82">
                  <a:extLst>
                    <a:ext uri="{FF2B5EF4-FFF2-40B4-BE49-F238E27FC236}">
                      <a16:creationId xmlns:a16="http://schemas.microsoft.com/office/drawing/2014/main" id="{6152C043-3BA0-2CA5-814A-45FE86011179}"/>
                    </a:ext>
                  </a:extLst>
                </p:cNvPr>
                <p:cNvCxnSpPr>
                  <a:cxnSpLocks/>
                </p:cNvCxnSpPr>
                <p:nvPr/>
              </p:nvCxnSpPr>
              <p:spPr>
                <a:xfrm>
                  <a:off x="4427220" y="18288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7F3741CB-5A22-8574-4945-F7809134D99D}"/>
                    </a:ext>
                  </a:extLst>
                </p:cNvPr>
                <p:cNvCxnSpPr>
                  <a:cxnSpLocks/>
                </p:cNvCxnSpPr>
                <p:nvPr/>
              </p:nvCxnSpPr>
              <p:spPr>
                <a:xfrm>
                  <a:off x="4427220" y="57023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069B82C2-2892-212F-9F69-8B35C7C4743D}"/>
                    </a:ext>
                  </a:extLst>
                </p:cNvPr>
                <p:cNvCxnSpPr>
                  <a:cxnSpLocks/>
                </p:cNvCxnSpPr>
                <p:nvPr/>
              </p:nvCxnSpPr>
              <p:spPr>
                <a:xfrm>
                  <a:off x="4427220" y="221615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F9746288-F1B4-9528-3180-E17049028BCC}"/>
                    </a:ext>
                  </a:extLst>
                </p:cNvPr>
                <p:cNvCxnSpPr>
                  <a:cxnSpLocks/>
                </p:cNvCxnSpPr>
                <p:nvPr/>
              </p:nvCxnSpPr>
              <p:spPr>
                <a:xfrm>
                  <a:off x="4427220" y="26035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5B39ECF4-5A78-FD05-F7A4-CFF27D2144C8}"/>
                    </a:ext>
                  </a:extLst>
                </p:cNvPr>
                <p:cNvCxnSpPr>
                  <a:cxnSpLocks/>
                </p:cNvCxnSpPr>
                <p:nvPr/>
              </p:nvCxnSpPr>
              <p:spPr>
                <a:xfrm>
                  <a:off x="4427220" y="299085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3312C703-C820-AEDB-B048-EACC776A8D54}"/>
                    </a:ext>
                  </a:extLst>
                </p:cNvPr>
                <p:cNvCxnSpPr>
                  <a:cxnSpLocks/>
                </p:cNvCxnSpPr>
                <p:nvPr/>
              </p:nvCxnSpPr>
              <p:spPr>
                <a:xfrm>
                  <a:off x="4427220" y="33782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FA82DFE5-D543-A363-ECB5-75B379C559DF}"/>
                    </a:ext>
                  </a:extLst>
                </p:cNvPr>
                <p:cNvCxnSpPr>
                  <a:cxnSpLocks/>
                </p:cNvCxnSpPr>
                <p:nvPr/>
              </p:nvCxnSpPr>
              <p:spPr>
                <a:xfrm>
                  <a:off x="4427220" y="3765550"/>
                  <a:ext cx="1181100" cy="0"/>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CD9CDC73-682A-D750-2AC5-C6F7BDEE0912}"/>
                    </a:ext>
                  </a:extLst>
                </p:cNvPr>
                <p:cNvCxnSpPr>
                  <a:cxnSpLocks/>
                </p:cNvCxnSpPr>
                <p:nvPr/>
              </p:nvCxnSpPr>
              <p:spPr>
                <a:xfrm>
                  <a:off x="4427220" y="41529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CEDA375B-F6E2-5E36-9D01-FEBC2B568712}"/>
                    </a:ext>
                  </a:extLst>
                </p:cNvPr>
                <p:cNvCxnSpPr>
                  <a:cxnSpLocks/>
                </p:cNvCxnSpPr>
                <p:nvPr/>
              </p:nvCxnSpPr>
              <p:spPr>
                <a:xfrm>
                  <a:off x="4427220" y="454025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4A34038D-33F9-BD1E-D890-C34922662782}"/>
                    </a:ext>
                  </a:extLst>
                </p:cNvPr>
                <p:cNvCxnSpPr>
                  <a:cxnSpLocks/>
                </p:cNvCxnSpPr>
                <p:nvPr/>
              </p:nvCxnSpPr>
              <p:spPr>
                <a:xfrm>
                  <a:off x="4427220" y="49276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BADD2C57-2576-0B2D-A9BF-EAEC2918E946}"/>
                    </a:ext>
                  </a:extLst>
                </p:cNvPr>
                <p:cNvCxnSpPr>
                  <a:cxnSpLocks/>
                </p:cNvCxnSpPr>
                <p:nvPr/>
              </p:nvCxnSpPr>
              <p:spPr>
                <a:xfrm>
                  <a:off x="4427220" y="5314950"/>
                  <a:ext cx="749300" cy="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6BC5539C-192A-70A0-F796-DF873DD8E0E4}"/>
                  </a:ext>
                </a:extLst>
              </p:cNvPr>
              <p:cNvGrpSpPr/>
              <p:nvPr/>
            </p:nvGrpSpPr>
            <p:grpSpPr>
              <a:xfrm rot="5400000" flipH="1">
                <a:off x="5484474" y="3153186"/>
                <a:ext cx="1245421" cy="3873500"/>
                <a:chOff x="4427220" y="1828800"/>
                <a:chExt cx="1181100" cy="3873500"/>
              </a:xfrm>
            </p:grpSpPr>
            <p:cxnSp>
              <p:nvCxnSpPr>
                <p:cNvPr id="72" name="Straight Connector 71">
                  <a:extLst>
                    <a:ext uri="{FF2B5EF4-FFF2-40B4-BE49-F238E27FC236}">
                      <a16:creationId xmlns:a16="http://schemas.microsoft.com/office/drawing/2014/main" id="{0FD97B56-959E-C50B-6071-4579FC0CA742}"/>
                    </a:ext>
                  </a:extLst>
                </p:cNvPr>
                <p:cNvCxnSpPr>
                  <a:cxnSpLocks/>
                </p:cNvCxnSpPr>
                <p:nvPr/>
              </p:nvCxnSpPr>
              <p:spPr>
                <a:xfrm>
                  <a:off x="4427220" y="18288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53C64C5E-02CD-8802-4190-A4CE3631B5F7}"/>
                    </a:ext>
                  </a:extLst>
                </p:cNvPr>
                <p:cNvCxnSpPr>
                  <a:cxnSpLocks/>
                </p:cNvCxnSpPr>
                <p:nvPr/>
              </p:nvCxnSpPr>
              <p:spPr>
                <a:xfrm>
                  <a:off x="4427220" y="57023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388FE002-F7B3-0A75-EE57-55EA632CA30A}"/>
                    </a:ext>
                  </a:extLst>
                </p:cNvPr>
                <p:cNvCxnSpPr>
                  <a:cxnSpLocks/>
                </p:cNvCxnSpPr>
                <p:nvPr/>
              </p:nvCxnSpPr>
              <p:spPr>
                <a:xfrm>
                  <a:off x="4427220" y="221615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D18EA0EE-16BE-24DD-768F-4B5E3751ED69}"/>
                    </a:ext>
                  </a:extLst>
                </p:cNvPr>
                <p:cNvCxnSpPr>
                  <a:cxnSpLocks/>
                </p:cNvCxnSpPr>
                <p:nvPr/>
              </p:nvCxnSpPr>
              <p:spPr>
                <a:xfrm>
                  <a:off x="4427220" y="26035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87E486AF-AC63-3984-1952-60C08FDF0F5C}"/>
                    </a:ext>
                  </a:extLst>
                </p:cNvPr>
                <p:cNvCxnSpPr>
                  <a:cxnSpLocks/>
                </p:cNvCxnSpPr>
                <p:nvPr/>
              </p:nvCxnSpPr>
              <p:spPr>
                <a:xfrm>
                  <a:off x="4427220" y="299085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EB610A5A-089B-5F1B-28BE-5DCE71827DCD}"/>
                    </a:ext>
                  </a:extLst>
                </p:cNvPr>
                <p:cNvCxnSpPr>
                  <a:cxnSpLocks/>
                </p:cNvCxnSpPr>
                <p:nvPr/>
              </p:nvCxnSpPr>
              <p:spPr>
                <a:xfrm>
                  <a:off x="4427220" y="33782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71DEF738-6F82-98FD-6BA7-7C59E8EB9F1D}"/>
                    </a:ext>
                  </a:extLst>
                </p:cNvPr>
                <p:cNvCxnSpPr>
                  <a:cxnSpLocks/>
                </p:cNvCxnSpPr>
                <p:nvPr/>
              </p:nvCxnSpPr>
              <p:spPr>
                <a:xfrm>
                  <a:off x="4427220" y="3765550"/>
                  <a:ext cx="1181100" cy="0"/>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C5B8F9C0-A6BB-663E-1C9D-CB7D426E743F}"/>
                    </a:ext>
                  </a:extLst>
                </p:cNvPr>
                <p:cNvCxnSpPr>
                  <a:cxnSpLocks/>
                </p:cNvCxnSpPr>
                <p:nvPr/>
              </p:nvCxnSpPr>
              <p:spPr>
                <a:xfrm>
                  <a:off x="4427220" y="41529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2471206E-B56A-0562-28AB-FEFCDFF7B711}"/>
                    </a:ext>
                  </a:extLst>
                </p:cNvPr>
                <p:cNvCxnSpPr>
                  <a:cxnSpLocks/>
                </p:cNvCxnSpPr>
                <p:nvPr/>
              </p:nvCxnSpPr>
              <p:spPr>
                <a:xfrm>
                  <a:off x="4427220" y="454025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0DA62898-5421-F195-938F-CA912EE411E1}"/>
                    </a:ext>
                  </a:extLst>
                </p:cNvPr>
                <p:cNvCxnSpPr>
                  <a:cxnSpLocks/>
                </p:cNvCxnSpPr>
                <p:nvPr/>
              </p:nvCxnSpPr>
              <p:spPr>
                <a:xfrm>
                  <a:off x="4427220" y="49276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E0E52E3F-2C02-7996-49BF-9CF032DCF604}"/>
                    </a:ext>
                  </a:extLst>
                </p:cNvPr>
                <p:cNvCxnSpPr>
                  <a:cxnSpLocks/>
                </p:cNvCxnSpPr>
                <p:nvPr/>
              </p:nvCxnSpPr>
              <p:spPr>
                <a:xfrm>
                  <a:off x="4427220" y="5314950"/>
                  <a:ext cx="749300" cy="0"/>
                </a:xfrm>
                <a:prstGeom prst="line">
                  <a:avLst/>
                </a:prstGeom>
              </p:spPr>
              <p:style>
                <a:lnRef idx="1">
                  <a:schemeClr val="accent1"/>
                </a:lnRef>
                <a:fillRef idx="0">
                  <a:schemeClr val="accent1"/>
                </a:fillRef>
                <a:effectRef idx="0">
                  <a:schemeClr val="accent1"/>
                </a:effectRef>
                <a:fontRef idx="minor">
                  <a:schemeClr val="tx1"/>
                </a:fontRef>
              </p:style>
            </p:cxnSp>
          </p:grpSp>
        </p:grpSp>
        <p:grpSp>
          <p:nvGrpSpPr>
            <p:cNvPr id="45" name="Group 44">
              <a:extLst>
                <a:ext uri="{FF2B5EF4-FFF2-40B4-BE49-F238E27FC236}">
                  <a16:creationId xmlns:a16="http://schemas.microsoft.com/office/drawing/2014/main" id="{2F4D4A5E-249D-D785-DCA3-FFAD85F90F76}"/>
                </a:ext>
              </a:extLst>
            </p:cNvPr>
            <p:cNvGrpSpPr/>
            <p:nvPr/>
          </p:nvGrpSpPr>
          <p:grpSpPr>
            <a:xfrm>
              <a:off x="8409838" y="-322573"/>
              <a:ext cx="851856" cy="6667625"/>
              <a:chOff x="8409838" y="-322573"/>
              <a:chExt cx="851856" cy="6667625"/>
            </a:xfrm>
          </p:grpSpPr>
          <p:cxnSp>
            <p:nvCxnSpPr>
              <p:cNvPr id="29" name="Straight Connector 28">
                <a:extLst>
                  <a:ext uri="{FF2B5EF4-FFF2-40B4-BE49-F238E27FC236}">
                    <a16:creationId xmlns:a16="http://schemas.microsoft.com/office/drawing/2014/main" id="{871CC66F-DC2B-AA8A-A51A-1CC8FAC9F877}"/>
                  </a:ext>
                </a:extLst>
              </p:cNvPr>
              <p:cNvCxnSpPr/>
              <p:nvPr/>
            </p:nvCxnSpPr>
            <p:spPr>
              <a:xfrm flipV="1">
                <a:off x="9261694" y="-322573"/>
                <a:ext cx="0" cy="6658168"/>
              </a:xfrm>
              <a:prstGeom prst="line">
                <a:avLst/>
              </a:prstGeom>
              <a:ln>
                <a:solidFill>
                  <a:srgbClr val="FF0000"/>
                </a:solidFill>
                <a:tailEnd type="triangle"/>
              </a:ln>
            </p:spPr>
            <p:style>
              <a:lnRef idx="3">
                <a:schemeClr val="dk1"/>
              </a:lnRef>
              <a:fillRef idx="0">
                <a:schemeClr val="dk1"/>
              </a:fillRef>
              <a:effectRef idx="2">
                <a:schemeClr val="dk1"/>
              </a:effectRef>
              <a:fontRef idx="minor">
                <a:schemeClr val="tx1"/>
              </a:fontRef>
            </p:style>
          </p:cxnSp>
          <p:cxnSp>
            <p:nvCxnSpPr>
              <p:cNvPr id="30" name="Straight Connector 29">
                <a:extLst>
                  <a:ext uri="{FF2B5EF4-FFF2-40B4-BE49-F238E27FC236}">
                    <a16:creationId xmlns:a16="http://schemas.microsoft.com/office/drawing/2014/main" id="{1B41AC78-907C-8426-84E6-1FC97B4E4ECE}"/>
                  </a:ext>
                </a:extLst>
              </p:cNvPr>
              <p:cNvCxnSpPr>
                <a:cxnSpLocks/>
              </p:cNvCxnSpPr>
              <p:nvPr/>
            </p:nvCxnSpPr>
            <p:spPr>
              <a:xfrm flipH="1" flipV="1">
                <a:off x="8483303" y="5054186"/>
                <a:ext cx="773107" cy="1290866"/>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F42905A3-623E-6A60-666E-9EE11F2C24A3}"/>
                  </a:ext>
                </a:extLst>
              </p:cNvPr>
              <p:cNvCxnSpPr>
                <a:cxnSpLocks/>
              </p:cNvCxnSpPr>
              <p:nvPr/>
            </p:nvCxnSpPr>
            <p:spPr>
              <a:xfrm flipH="1" flipV="1">
                <a:off x="9149163" y="359618"/>
                <a:ext cx="111878" cy="5968828"/>
              </a:xfrm>
              <a:prstGeom prst="line">
                <a:avLst/>
              </a:prstGeom>
              <a:ln w="9525" cap="sq">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6F9737EB-21F0-AA9F-E9D5-0C200A2DE006}"/>
                  </a:ext>
                </a:extLst>
              </p:cNvPr>
              <p:cNvCxnSpPr>
                <a:cxnSpLocks/>
              </p:cNvCxnSpPr>
              <p:nvPr/>
            </p:nvCxnSpPr>
            <p:spPr>
              <a:xfrm flipH="1">
                <a:off x="8409838" y="352718"/>
                <a:ext cx="737607" cy="738875"/>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5CA3906D-9D18-E7C1-9407-B9EEEDC6F47A}"/>
                  </a:ext>
                </a:extLst>
              </p:cNvPr>
              <p:cNvCxnSpPr>
                <a:cxnSpLocks/>
              </p:cNvCxnSpPr>
              <p:nvPr/>
            </p:nvCxnSpPr>
            <p:spPr>
              <a:xfrm flipH="1">
                <a:off x="9144401" y="357236"/>
                <a:ext cx="116280"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DAA036B1-6E68-BD80-DEB8-04FCE785C0F6}"/>
                  </a:ext>
                </a:extLst>
              </p:cNvPr>
              <p:cNvCxnSpPr>
                <a:cxnSpLocks/>
              </p:cNvCxnSpPr>
              <p:nvPr/>
            </p:nvCxnSpPr>
            <p:spPr>
              <a:xfrm>
                <a:off x="8413229" y="1081416"/>
                <a:ext cx="74609" cy="3981417"/>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46" name="Group 45">
              <a:extLst>
                <a:ext uri="{FF2B5EF4-FFF2-40B4-BE49-F238E27FC236}">
                  <a16:creationId xmlns:a16="http://schemas.microsoft.com/office/drawing/2014/main" id="{F6C324C3-CBE7-1A86-0B7B-9A6B600B13C3}"/>
                </a:ext>
              </a:extLst>
            </p:cNvPr>
            <p:cNvGrpSpPr/>
            <p:nvPr/>
          </p:nvGrpSpPr>
          <p:grpSpPr>
            <a:xfrm flipH="1">
              <a:off x="9919437" y="-322573"/>
              <a:ext cx="854586" cy="6667625"/>
              <a:chOff x="8407108" y="-322573"/>
              <a:chExt cx="854586" cy="6667625"/>
            </a:xfrm>
          </p:grpSpPr>
          <p:cxnSp>
            <p:nvCxnSpPr>
              <p:cNvPr id="47" name="Straight Connector 46">
                <a:extLst>
                  <a:ext uri="{FF2B5EF4-FFF2-40B4-BE49-F238E27FC236}">
                    <a16:creationId xmlns:a16="http://schemas.microsoft.com/office/drawing/2014/main" id="{2C2018C4-74AE-BFAC-45E9-2821D15D0388}"/>
                  </a:ext>
                </a:extLst>
              </p:cNvPr>
              <p:cNvCxnSpPr/>
              <p:nvPr/>
            </p:nvCxnSpPr>
            <p:spPr>
              <a:xfrm flipV="1">
                <a:off x="9261694" y="-322573"/>
                <a:ext cx="0" cy="6658168"/>
              </a:xfrm>
              <a:prstGeom prst="line">
                <a:avLst/>
              </a:prstGeom>
              <a:ln>
                <a:solidFill>
                  <a:srgbClr val="FF0000"/>
                </a:solidFill>
                <a:tailEnd type="triangle"/>
              </a:ln>
            </p:spPr>
            <p:style>
              <a:lnRef idx="3">
                <a:schemeClr val="dk1"/>
              </a:lnRef>
              <a:fillRef idx="0">
                <a:schemeClr val="dk1"/>
              </a:fillRef>
              <a:effectRef idx="2">
                <a:schemeClr val="dk1"/>
              </a:effectRef>
              <a:fontRef idx="minor">
                <a:schemeClr val="tx1"/>
              </a:fontRef>
            </p:style>
          </p:cxnSp>
          <p:cxnSp>
            <p:nvCxnSpPr>
              <p:cNvPr id="48" name="Straight Connector 47">
                <a:extLst>
                  <a:ext uri="{FF2B5EF4-FFF2-40B4-BE49-F238E27FC236}">
                    <a16:creationId xmlns:a16="http://schemas.microsoft.com/office/drawing/2014/main" id="{A0F50C87-4850-51BD-E26F-2911DC6CAE0D}"/>
                  </a:ext>
                </a:extLst>
              </p:cNvPr>
              <p:cNvCxnSpPr>
                <a:cxnSpLocks/>
              </p:cNvCxnSpPr>
              <p:nvPr/>
            </p:nvCxnSpPr>
            <p:spPr>
              <a:xfrm flipH="1" flipV="1">
                <a:off x="8483303" y="5054186"/>
                <a:ext cx="773107" cy="1290866"/>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992933FC-92DE-0926-0E60-EC870F2C9955}"/>
                  </a:ext>
                </a:extLst>
              </p:cNvPr>
              <p:cNvCxnSpPr>
                <a:cxnSpLocks/>
              </p:cNvCxnSpPr>
              <p:nvPr/>
            </p:nvCxnSpPr>
            <p:spPr>
              <a:xfrm flipH="1" flipV="1">
                <a:off x="9149163" y="359618"/>
                <a:ext cx="111878" cy="5968828"/>
              </a:xfrm>
              <a:prstGeom prst="line">
                <a:avLst/>
              </a:prstGeom>
              <a:ln w="9525" cap="sq">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3ABD45C5-B6D9-6AA5-CAA6-BB94765A828C}"/>
                  </a:ext>
                </a:extLst>
              </p:cNvPr>
              <p:cNvCxnSpPr>
                <a:cxnSpLocks/>
              </p:cNvCxnSpPr>
              <p:nvPr/>
            </p:nvCxnSpPr>
            <p:spPr>
              <a:xfrm flipH="1">
                <a:off x="8407108" y="352718"/>
                <a:ext cx="740338" cy="742266"/>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EFFB7D03-8460-15FE-C22F-D69DF361E08B}"/>
                  </a:ext>
                </a:extLst>
              </p:cNvPr>
              <p:cNvCxnSpPr>
                <a:cxnSpLocks/>
              </p:cNvCxnSpPr>
              <p:nvPr/>
            </p:nvCxnSpPr>
            <p:spPr>
              <a:xfrm flipH="1">
                <a:off x="9144401" y="357236"/>
                <a:ext cx="116280"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0686B4B6-D4B4-DF16-FAEE-DC0449644EE3}"/>
                  </a:ext>
                </a:extLst>
              </p:cNvPr>
              <p:cNvCxnSpPr>
                <a:cxnSpLocks/>
              </p:cNvCxnSpPr>
              <p:nvPr/>
            </p:nvCxnSpPr>
            <p:spPr>
              <a:xfrm>
                <a:off x="8410501" y="1088200"/>
                <a:ext cx="77338" cy="3974634"/>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grpSp>
      </p:grpSp>
      <p:sp>
        <p:nvSpPr>
          <p:cNvPr id="5" name="TextBox 4">
            <a:extLst>
              <a:ext uri="{FF2B5EF4-FFF2-40B4-BE49-F238E27FC236}">
                <a16:creationId xmlns:a16="http://schemas.microsoft.com/office/drawing/2014/main" id="{1F240909-04B8-FD08-E985-4AFA66A7DF8E}"/>
              </a:ext>
            </a:extLst>
          </p:cNvPr>
          <p:cNvSpPr txBox="1"/>
          <p:nvPr/>
        </p:nvSpPr>
        <p:spPr>
          <a:xfrm>
            <a:off x="4224337" y="1451805"/>
            <a:ext cx="3743326" cy="646331"/>
          </a:xfrm>
          <a:prstGeom prst="rect">
            <a:avLst/>
          </a:prstGeom>
          <a:noFill/>
        </p:spPr>
        <p:txBody>
          <a:bodyPr wrap="square" rtlCol="0">
            <a:spAutoFit/>
          </a:bodyPr>
          <a:lstStyle/>
          <a:p>
            <a:pPr algn="ctr"/>
            <a:r>
              <a:rPr lang="en-NZ" dirty="0"/>
              <a:t>30° opening ricochet angle</a:t>
            </a:r>
          </a:p>
          <a:p>
            <a:pPr algn="ctr"/>
            <a:r>
              <a:rPr lang="en-NZ" dirty="0"/>
              <a:t>Distance 5200m</a:t>
            </a:r>
          </a:p>
        </p:txBody>
      </p:sp>
    </p:spTree>
    <p:extLst>
      <p:ext uri="{BB962C8B-B14F-4D97-AF65-F5344CB8AC3E}">
        <p14:creationId xmlns:p14="http://schemas.microsoft.com/office/powerpoint/2010/main" val="9996985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AFBD73-F47A-47FF-9ABB-F29E7FC1AC9D}"/>
              </a:ext>
            </a:extLst>
          </p:cNvPr>
          <p:cNvSpPr>
            <a:spLocks noGrp="1"/>
          </p:cNvSpPr>
          <p:nvPr>
            <p:ph type="ctrTitle"/>
          </p:nvPr>
        </p:nvSpPr>
        <p:spPr>
          <a:xfrm>
            <a:off x="875129" y="2026920"/>
            <a:ext cx="10239911" cy="2804160"/>
          </a:xfrm>
        </p:spPr>
        <p:txBody>
          <a:bodyPr>
            <a:normAutofit/>
          </a:bodyPr>
          <a:lstStyle/>
          <a:p>
            <a:pPr algn="ctr"/>
            <a:r>
              <a:rPr lang="mi-NZ" sz="4800" dirty="0"/>
              <a:t>For any issues using these electronic ADATs, please contact </a:t>
            </a:r>
            <a:r>
              <a:rPr lang="mi-NZ" sz="4800" dirty="0">
                <a:hlinkClick r:id="rId2"/>
              </a:rPr>
              <a:t>ClubsandRanges@police.govt.nz</a:t>
            </a:r>
            <a:r>
              <a:rPr lang="mi-NZ" sz="4800" dirty="0"/>
              <a:t> </a:t>
            </a:r>
            <a:endParaRPr lang="en-NZ" sz="4800" dirty="0"/>
          </a:p>
        </p:txBody>
      </p:sp>
    </p:spTree>
    <p:extLst>
      <p:ext uri="{BB962C8B-B14F-4D97-AF65-F5344CB8AC3E}">
        <p14:creationId xmlns:p14="http://schemas.microsoft.com/office/powerpoint/2010/main" val="19278834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 name="TextBox 83">
            <a:extLst>
              <a:ext uri="{FF2B5EF4-FFF2-40B4-BE49-F238E27FC236}">
                <a16:creationId xmlns:a16="http://schemas.microsoft.com/office/drawing/2014/main" id="{1D5D8CD9-0164-17A3-30AC-76376AC38861}"/>
              </a:ext>
            </a:extLst>
          </p:cNvPr>
          <p:cNvSpPr txBox="1"/>
          <p:nvPr/>
        </p:nvSpPr>
        <p:spPr>
          <a:xfrm>
            <a:off x="1717211" y="4923202"/>
            <a:ext cx="3455720" cy="307777"/>
          </a:xfrm>
          <a:prstGeom prst="rect">
            <a:avLst/>
          </a:prstGeom>
          <a:noFill/>
        </p:spPr>
        <p:txBody>
          <a:bodyPr wrap="square" rtlCol="0">
            <a:spAutoFit/>
          </a:bodyPr>
          <a:lstStyle/>
          <a:p>
            <a:pPr algn="ctr"/>
            <a:r>
              <a:rPr lang="en-GB" sz="1400" b="1" dirty="0"/>
              <a:t>Hard Surface Impact Distance</a:t>
            </a:r>
          </a:p>
        </p:txBody>
      </p:sp>
      <p:sp>
        <p:nvSpPr>
          <p:cNvPr id="85" name="TextBox 84">
            <a:extLst>
              <a:ext uri="{FF2B5EF4-FFF2-40B4-BE49-F238E27FC236}">
                <a16:creationId xmlns:a16="http://schemas.microsoft.com/office/drawing/2014/main" id="{1E9059FC-EAF3-CB44-5363-E196304D5A30}"/>
              </a:ext>
            </a:extLst>
          </p:cNvPr>
          <p:cNvSpPr txBox="1"/>
          <p:nvPr/>
        </p:nvSpPr>
        <p:spPr>
          <a:xfrm>
            <a:off x="7777985" y="4924594"/>
            <a:ext cx="3455720" cy="523220"/>
          </a:xfrm>
          <a:prstGeom prst="rect">
            <a:avLst/>
          </a:prstGeom>
          <a:noFill/>
        </p:spPr>
        <p:txBody>
          <a:bodyPr wrap="square" rtlCol="0">
            <a:spAutoFit/>
          </a:bodyPr>
          <a:lstStyle/>
          <a:p>
            <a:pPr algn="ctr"/>
            <a:r>
              <a:rPr lang="en-GB" sz="1400" b="1" dirty="0"/>
              <a:t>Ground Surface Impact Distance</a:t>
            </a:r>
          </a:p>
          <a:p>
            <a:pPr algn="ctr"/>
            <a:endParaRPr lang="en-GB" sz="1400" b="1" dirty="0"/>
          </a:p>
        </p:txBody>
      </p:sp>
      <p:sp>
        <p:nvSpPr>
          <p:cNvPr id="4" name="Title 1">
            <a:extLst>
              <a:ext uri="{FF2B5EF4-FFF2-40B4-BE49-F238E27FC236}">
                <a16:creationId xmlns:a16="http://schemas.microsoft.com/office/drawing/2014/main" id="{D2C1ACB5-165C-0DBF-D4AE-C22B83E2934A}"/>
              </a:ext>
            </a:extLst>
          </p:cNvPr>
          <p:cNvSpPr txBox="1">
            <a:spLocks/>
          </p:cNvSpPr>
          <p:nvPr/>
        </p:nvSpPr>
        <p:spPr>
          <a:xfrm>
            <a:off x="1" y="393826"/>
            <a:ext cx="12192000" cy="1111583"/>
          </a:xfrm>
          <a:prstGeom prst="rect">
            <a:avLst/>
          </a:prstGeom>
        </p:spPr>
        <p:txBody>
          <a:bodyPr/>
          <a:lstStyle>
            <a:lvl1pPr algn="l" defTabSz="914400" rtl="0" eaLnBrk="1" latinLnBrk="0" hangingPunct="1">
              <a:lnSpc>
                <a:spcPct val="90000"/>
              </a:lnSpc>
              <a:spcBef>
                <a:spcPct val="0"/>
              </a:spcBef>
              <a:buNone/>
              <a:defRPr sz="4400" b="1" i="1" kern="1200">
                <a:solidFill>
                  <a:srgbClr val="053C1E"/>
                </a:solidFill>
                <a:latin typeface="Arial" panose="020B0604020202020204" pitchFamily="34" charset="0"/>
                <a:ea typeface="+mj-ea"/>
                <a:cs typeface="Arial" panose="020B0604020202020204" pitchFamily="34" charset="0"/>
              </a:defRPr>
            </a:lvl1pPr>
          </a:lstStyle>
          <a:p>
            <a:pPr algn="ctr"/>
            <a:r>
              <a:rPr lang="en-GB" sz="3200" b="1" dirty="0"/>
              <a:t>T1 – RIMFIRE RIFLE</a:t>
            </a:r>
            <a:endParaRPr lang="en-GB" sz="3200" b="1" strike="sngStrike" dirty="0"/>
          </a:p>
          <a:p>
            <a:pPr algn="ctr"/>
            <a:r>
              <a:rPr lang="en-GB" sz="3200" b="1" dirty="0"/>
              <a:t>– Single line of fire (</a:t>
            </a:r>
            <a:r>
              <a:rPr lang="en-GB" sz="3200" b="1" dirty="0" err="1"/>
              <a:t>CofF</a:t>
            </a:r>
            <a:r>
              <a:rPr lang="en-GB" sz="3200" b="1" dirty="0"/>
              <a:t> 10 mils) </a:t>
            </a:r>
          </a:p>
        </p:txBody>
      </p:sp>
      <p:sp>
        <p:nvSpPr>
          <p:cNvPr id="2" name="TextBox 1">
            <a:extLst>
              <a:ext uri="{FF2B5EF4-FFF2-40B4-BE49-F238E27FC236}">
                <a16:creationId xmlns:a16="http://schemas.microsoft.com/office/drawing/2014/main" id="{D960BE9D-3C01-FD5D-DB76-10CA8463EC49}"/>
              </a:ext>
            </a:extLst>
          </p:cNvPr>
          <p:cNvSpPr txBox="1"/>
          <p:nvPr/>
        </p:nvSpPr>
        <p:spPr>
          <a:xfrm>
            <a:off x="4224337" y="1451805"/>
            <a:ext cx="3743326" cy="646331"/>
          </a:xfrm>
          <a:prstGeom prst="rect">
            <a:avLst/>
          </a:prstGeom>
          <a:noFill/>
        </p:spPr>
        <p:txBody>
          <a:bodyPr wrap="square" rtlCol="0">
            <a:spAutoFit/>
          </a:bodyPr>
          <a:lstStyle/>
          <a:p>
            <a:pPr algn="ctr"/>
            <a:r>
              <a:rPr lang="en-NZ" dirty="0"/>
              <a:t>15° opening ricochet angle</a:t>
            </a:r>
          </a:p>
          <a:p>
            <a:pPr algn="ctr"/>
            <a:r>
              <a:rPr lang="en-NZ" dirty="0"/>
              <a:t>Distance 1400m</a:t>
            </a:r>
          </a:p>
        </p:txBody>
      </p:sp>
      <p:grpSp>
        <p:nvGrpSpPr>
          <p:cNvPr id="249" name="Group 248">
            <a:extLst>
              <a:ext uri="{FF2B5EF4-FFF2-40B4-BE49-F238E27FC236}">
                <a16:creationId xmlns:a16="http://schemas.microsoft.com/office/drawing/2014/main" id="{DA5B7C1A-5C2F-CE80-C9DA-089ADACEC059}"/>
              </a:ext>
            </a:extLst>
          </p:cNvPr>
          <p:cNvGrpSpPr/>
          <p:nvPr/>
        </p:nvGrpSpPr>
        <p:grpSpPr>
          <a:xfrm>
            <a:off x="7712826" y="2576435"/>
            <a:ext cx="1976480" cy="1906668"/>
            <a:chOff x="7712826" y="2576435"/>
            <a:chExt cx="1976480" cy="1906668"/>
          </a:xfrm>
        </p:grpSpPr>
        <p:grpSp>
          <p:nvGrpSpPr>
            <p:cNvPr id="191" name="Group 190">
              <a:extLst>
                <a:ext uri="{FF2B5EF4-FFF2-40B4-BE49-F238E27FC236}">
                  <a16:creationId xmlns:a16="http://schemas.microsoft.com/office/drawing/2014/main" id="{0D111772-7102-E0A7-97F7-BC918504936E}"/>
                </a:ext>
              </a:extLst>
            </p:cNvPr>
            <p:cNvGrpSpPr/>
            <p:nvPr/>
          </p:nvGrpSpPr>
          <p:grpSpPr>
            <a:xfrm>
              <a:off x="9222581" y="2576435"/>
              <a:ext cx="466725" cy="1836000"/>
              <a:chOff x="9222581" y="2617710"/>
              <a:chExt cx="466725" cy="1794394"/>
            </a:xfrm>
          </p:grpSpPr>
          <p:cxnSp>
            <p:nvCxnSpPr>
              <p:cNvPr id="49" name="Straight Connector 48">
                <a:extLst>
                  <a:ext uri="{FF2B5EF4-FFF2-40B4-BE49-F238E27FC236}">
                    <a16:creationId xmlns:a16="http://schemas.microsoft.com/office/drawing/2014/main" id="{7604E6C9-F101-FBF8-8B20-42C80B26635B}"/>
                  </a:ext>
                </a:extLst>
              </p:cNvPr>
              <p:cNvCxnSpPr>
                <a:cxnSpLocks/>
              </p:cNvCxnSpPr>
              <p:nvPr/>
            </p:nvCxnSpPr>
            <p:spPr>
              <a:xfrm flipV="1">
                <a:off x="9455925" y="2617710"/>
                <a:ext cx="0" cy="1794060"/>
              </a:xfrm>
              <a:prstGeom prst="line">
                <a:avLst/>
              </a:prstGeom>
              <a:ln w="6350">
                <a:solidFill>
                  <a:srgbClr val="FF0000"/>
                </a:solidFill>
                <a:tailEnd type="triangle"/>
              </a:ln>
            </p:spPr>
            <p:style>
              <a:lnRef idx="3">
                <a:schemeClr val="dk1"/>
              </a:lnRef>
              <a:fillRef idx="0">
                <a:schemeClr val="dk1"/>
              </a:fillRef>
              <a:effectRef idx="2">
                <a:schemeClr val="dk1"/>
              </a:effectRef>
              <a:fontRef idx="minor">
                <a:schemeClr val="tx1"/>
              </a:fontRef>
            </p:style>
          </p:cxnSp>
          <p:cxnSp>
            <p:nvCxnSpPr>
              <p:cNvPr id="50" name="Straight Connector 49">
                <a:extLst>
                  <a:ext uri="{FF2B5EF4-FFF2-40B4-BE49-F238E27FC236}">
                    <a16:creationId xmlns:a16="http://schemas.microsoft.com/office/drawing/2014/main" id="{FE4790C1-4879-AC8D-CBDB-74BA27A0BA06}"/>
                  </a:ext>
                </a:extLst>
              </p:cNvPr>
              <p:cNvCxnSpPr>
                <a:cxnSpLocks/>
              </p:cNvCxnSpPr>
              <p:nvPr/>
            </p:nvCxnSpPr>
            <p:spPr>
              <a:xfrm flipH="1" flipV="1">
                <a:off x="9236869" y="3606884"/>
                <a:ext cx="219056" cy="805220"/>
              </a:xfrm>
              <a:prstGeom prst="line">
                <a:avLst/>
              </a:prstGeom>
              <a:ln w="95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8B2A8050-77DD-5DC6-E7DB-642BEA058BAB}"/>
                  </a:ext>
                </a:extLst>
              </p:cNvPr>
              <p:cNvCxnSpPr>
                <a:cxnSpLocks/>
              </p:cNvCxnSpPr>
              <p:nvPr/>
            </p:nvCxnSpPr>
            <p:spPr>
              <a:xfrm>
                <a:off x="9471885" y="2805418"/>
                <a:ext cx="217421" cy="212662"/>
              </a:xfrm>
              <a:prstGeom prst="line">
                <a:avLst/>
              </a:prstGeom>
              <a:ln w="95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AF5A4FFA-6703-1C8E-436D-C3A54B132E4B}"/>
                  </a:ext>
                </a:extLst>
              </p:cNvPr>
              <p:cNvCxnSpPr>
                <a:cxnSpLocks/>
              </p:cNvCxnSpPr>
              <p:nvPr/>
            </p:nvCxnSpPr>
            <p:spPr>
              <a:xfrm flipH="1">
                <a:off x="9439114" y="2805418"/>
                <a:ext cx="28800" cy="373"/>
              </a:xfrm>
              <a:prstGeom prst="line">
                <a:avLst/>
              </a:prstGeom>
              <a:ln w="95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12E4786E-61A0-6FDF-0B7F-D71CC0D71153}"/>
                  </a:ext>
                </a:extLst>
              </p:cNvPr>
              <p:cNvCxnSpPr>
                <a:cxnSpLocks/>
              </p:cNvCxnSpPr>
              <p:nvPr/>
            </p:nvCxnSpPr>
            <p:spPr>
              <a:xfrm flipH="1">
                <a:off x="9672638" y="3013425"/>
                <a:ext cx="16668" cy="591132"/>
              </a:xfrm>
              <a:prstGeom prst="line">
                <a:avLst/>
              </a:prstGeom>
              <a:ln w="95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EE3B1686-215D-420D-534D-3FF8748751B0}"/>
                  </a:ext>
                </a:extLst>
              </p:cNvPr>
              <p:cNvCxnSpPr>
                <a:cxnSpLocks/>
              </p:cNvCxnSpPr>
              <p:nvPr/>
            </p:nvCxnSpPr>
            <p:spPr>
              <a:xfrm flipH="1">
                <a:off x="9456271" y="3599902"/>
                <a:ext cx="218748" cy="811863"/>
              </a:xfrm>
              <a:prstGeom prst="line">
                <a:avLst/>
              </a:prstGeom>
              <a:ln w="9525">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95" name="Group 94">
                <a:extLst>
                  <a:ext uri="{FF2B5EF4-FFF2-40B4-BE49-F238E27FC236}">
                    <a16:creationId xmlns:a16="http://schemas.microsoft.com/office/drawing/2014/main" id="{1813D155-94AD-74FC-CE6A-773710727F3E}"/>
                  </a:ext>
                </a:extLst>
              </p:cNvPr>
              <p:cNvGrpSpPr/>
              <p:nvPr/>
            </p:nvGrpSpPr>
            <p:grpSpPr>
              <a:xfrm>
                <a:off x="9443246" y="2800350"/>
                <a:ext cx="24603" cy="1605600"/>
                <a:chOff x="9443246" y="2797969"/>
                <a:chExt cx="24603" cy="1607974"/>
              </a:xfrm>
            </p:grpSpPr>
            <p:cxnSp>
              <p:nvCxnSpPr>
                <p:cNvPr id="53" name="Straight Connector 52">
                  <a:extLst>
                    <a:ext uri="{FF2B5EF4-FFF2-40B4-BE49-F238E27FC236}">
                      <a16:creationId xmlns:a16="http://schemas.microsoft.com/office/drawing/2014/main" id="{EC3EEC25-8B0B-E61C-A7D9-710E94C62AB9}"/>
                    </a:ext>
                  </a:extLst>
                </p:cNvPr>
                <p:cNvCxnSpPr>
                  <a:cxnSpLocks/>
                </p:cNvCxnSpPr>
                <p:nvPr/>
              </p:nvCxnSpPr>
              <p:spPr>
                <a:xfrm flipV="1">
                  <a:off x="9460312" y="2797969"/>
                  <a:ext cx="7537" cy="1607584"/>
                </a:xfrm>
                <a:prstGeom prst="line">
                  <a:avLst/>
                </a:prstGeom>
                <a:ln w="6350" cap="sq">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1E84BEF6-B87D-E654-BE1E-170859018870}"/>
                    </a:ext>
                  </a:extLst>
                </p:cNvPr>
                <p:cNvCxnSpPr>
                  <a:cxnSpLocks/>
                </p:cNvCxnSpPr>
                <p:nvPr/>
              </p:nvCxnSpPr>
              <p:spPr>
                <a:xfrm flipH="1" flipV="1">
                  <a:off x="9443246" y="2798359"/>
                  <a:ext cx="7537" cy="1607584"/>
                </a:xfrm>
                <a:prstGeom prst="line">
                  <a:avLst/>
                </a:prstGeom>
                <a:ln w="6350" cap="sq">
                  <a:solidFill>
                    <a:srgbClr val="FF0000"/>
                  </a:solidFill>
                  <a:prstDash val="dash"/>
                </a:ln>
              </p:spPr>
              <p:style>
                <a:lnRef idx="1">
                  <a:schemeClr val="accent1"/>
                </a:lnRef>
                <a:fillRef idx="0">
                  <a:schemeClr val="accent1"/>
                </a:fillRef>
                <a:effectRef idx="0">
                  <a:schemeClr val="accent1"/>
                </a:effectRef>
                <a:fontRef idx="minor">
                  <a:schemeClr val="tx1"/>
                </a:fontRef>
              </p:style>
            </p:cxnSp>
          </p:grpSp>
          <p:grpSp>
            <p:nvGrpSpPr>
              <p:cNvPr id="94" name="Group 93">
                <a:extLst>
                  <a:ext uri="{FF2B5EF4-FFF2-40B4-BE49-F238E27FC236}">
                    <a16:creationId xmlns:a16="http://schemas.microsoft.com/office/drawing/2014/main" id="{C84C07FB-CCEB-0A2E-D031-A9F9F0194AA5}"/>
                  </a:ext>
                </a:extLst>
              </p:cNvPr>
              <p:cNvGrpSpPr/>
              <p:nvPr/>
            </p:nvGrpSpPr>
            <p:grpSpPr>
              <a:xfrm flipH="1">
                <a:off x="9222581" y="2803038"/>
                <a:ext cx="217747" cy="806174"/>
                <a:chOff x="10303994" y="2805419"/>
                <a:chExt cx="217747" cy="806174"/>
              </a:xfrm>
            </p:grpSpPr>
            <p:cxnSp>
              <p:nvCxnSpPr>
                <p:cNvPr id="92" name="Straight Connector 91">
                  <a:extLst>
                    <a:ext uri="{FF2B5EF4-FFF2-40B4-BE49-F238E27FC236}">
                      <a16:creationId xmlns:a16="http://schemas.microsoft.com/office/drawing/2014/main" id="{DDB5DA67-CEA1-1D36-A36A-98634CB53AC4}"/>
                    </a:ext>
                  </a:extLst>
                </p:cNvPr>
                <p:cNvCxnSpPr>
                  <a:cxnSpLocks/>
                </p:cNvCxnSpPr>
                <p:nvPr/>
              </p:nvCxnSpPr>
              <p:spPr>
                <a:xfrm>
                  <a:off x="10303994" y="2805419"/>
                  <a:ext cx="217747" cy="215042"/>
                </a:xfrm>
                <a:prstGeom prst="line">
                  <a:avLst/>
                </a:prstGeom>
                <a:ln w="95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77C804DD-1234-6321-C7D2-8BDC1285ED56}"/>
                    </a:ext>
                  </a:extLst>
                </p:cNvPr>
                <p:cNvCxnSpPr>
                  <a:cxnSpLocks/>
                </p:cNvCxnSpPr>
                <p:nvPr/>
              </p:nvCxnSpPr>
              <p:spPr>
                <a:xfrm flipH="1">
                  <a:off x="10507453" y="3015806"/>
                  <a:ext cx="12775" cy="595787"/>
                </a:xfrm>
                <a:prstGeom prst="line">
                  <a:avLst/>
                </a:prstGeom>
                <a:ln w="9525">
                  <a:solidFill>
                    <a:srgbClr val="FF0000"/>
                  </a:solidFill>
                </a:ln>
              </p:spPr>
              <p:style>
                <a:lnRef idx="1">
                  <a:schemeClr val="accent1"/>
                </a:lnRef>
                <a:fillRef idx="0">
                  <a:schemeClr val="accent1"/>
                </a:fillRef>
                <a:effectRef idx="0">
                  <a:schemeClr val="accent1"/>
                </a:effectRef>
                <a:fontRef idx="minor">
                  <a:schemeClr val="tx1"/>
                </a:fontRef>
              </p:style>
            </p:cxnSp>
          </p:grpSp>
        </p:grpSp>
        <p:grpSp>
          <p:nvGrpSpPr>
            <p:cNvPr id="13" name="Group 12">
              <a:extLst>
                <a:ext uri="{FF2B5EF4-FFF2-40B4-BE49-F238E27FC236}">
                  <a16:creationId xmlns:a16="http://schemas.microsoft.com/office/drawing/2014/main" id="{FFB32575-27F6-5C6C-A6F6-A5EB2BC0B1D4}"/>
                </a:ext>
              </a:extLst>
            </p:cNvPr>
            <p:cNvGrpSpPr>
              <a:grpSpLocks noChangeAspect="1"/>
            </p:cNvGrpSpPr>
            <p:nvPr/>
          </p:nvGrpSpPr>
          <p:grpSpPr>
            <a:xfrm>
              <a:off x="7712826" y="3334778"/>
              <a:ext cx="1148010" cy="1148325"/>
              <a:chOff x="4161754" y="1820602"/>
              <a:chExt cx="3893326" cy="3894398"/>
            </a:xfrm>
          </p:grpSpPr>
          <p:sp>
            <p:nvSpPr>
              <p:cNvPr id="26" name="Rectangle 25">
                <a:extLst>
                  <a:ext uri="{FF2B5EF4-FFF2-40B4-BE49-F238E27FC236}">
                    <a16:creationId xmlns:a16="http://schemas.microsoft.com/office/drawing/2014/main" id="{42FA78A8-CE39-A90F-2114-40FB97842B4E}"/>
                  </a:ext>
                </a:extLst>
              </p:cNvPr>
              <p:cNvSpPr/>
              <p:nvPr/>
            </p:nvSpPr>
            <p:spPr>
              <a:xfrm>
                <a:off x="4168880" y="1828800"/>
                <a:ext cx="3886200" cy="3886200"/>
              </a:xfrm>
              <a:prstGeom prst="rect">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7" name="Group 26">
                <a:extLst>
                  <a:ext uri="{FF2B5EF4-FFF2-40B4-BE49-F238E27FC236}">
                    <a16:creationId xmlns:a16="http://schemas.microsoft.com/office/drawing/2014/main" id="{2198BB10-04DC-6A50-8D0D-07F6ACFF80FF}"/>
                  </a:ext>
                </a:extLst>
              </p:cNvPr>
              <p:cNvGrpSpPr/>
              <p:nvPr/>
            </p:nvGrpSpPr>
            <p:grpSpPr>
              <a:xfrm>
                <a:off x="4161754" y="1836174"/>
                <a:ext cx="1247837" cy="3873500"/>
                <a:chOff x="4427220" y="1828800"/>
                <a:chExt cx="1181100" cy="3873500"/>
              </a:xfrm>
            </p:grpSpPr>
            <p:cxnSp>
              <p:nvCxnSpPr>
                <p:cNvPr id="207" name="Straight Connector 206">
                  <a:extLst>
                    <a:ext uri="{FF2B5EF4-FFF2-40B4-BE49-F238E27FC236}">
                      <a16:creationId xmlns:a16="http://schemas.microsoft.com/office/drawing/2014/main" id="{E5188F24-2232-07DA-D231-15997691F677}"/>
                    </a:ext>
                  </a:extLst>
                </p:cNvPr>
                <p:cNvCxnSpPr>
                  <a:cxnSpLocks/>
                </p:cNvCxnSpPr>
                <p:nvPr/>
              </p:nvCxnSpPr>
              <p:spPr>
                <a:xfrm>
                  <a:off x="4427220" y="18288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8" name="Straight Connector 207">
                  <a:extLst>
                    <a:ext uri="{FF2B5EF4-FFF2-40B4-BE49-F238E27FC236}">
                      <a16:creationId xmlns:a16="http://schemas.microsoft.com/office/drawing/2014/main" id="{14F53F2E-5D04-C60A-0385-00EDACEF691A}"/>
                    </a:ext>
                  </a:extLst>
                </p:cNvPr>
                <p:cNvCxnSpPr>
                  <a:cxnSpLocks/>
                </p:cNvCxnSpPr>
                <p:nvPr/>
              </p:nvCxnSpPr>
              <p:spPr>
                <a:xfrm>
                  <a:off x="4427220" y="57023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9" name="Straight Connector 208">
                  <a:extLst>
                    <a:ext uri="{FF2B5EF4-FFF2-40B4-BE49-F238E27FC236}">
                      <a16:creationId xmlns:a16="http://schemas.microsoft.com/office/drawing/2014/main" id="{56490CEA-D749-5E0E-C77E-3E6ACB0F21CA}"/>
                    </a:ext>
                  </a:extLst>
                </p:cNvPr>
                <p:cNvCxnSpPr>
                  <a:cxnSpLocks/>
                </p:cNvCxnSpPr>
                <p:nvPr/>
              </p:nvCxnSpPr>
              <p:spPr>
                <a:xfrm>
                  <a:off x="4427220" y="221615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0" name="Straight Connector 209">
                  <a:extLst>
                    <a:ext uri="{FF2B5EF4-FFF2-40B4-BE49-F238E27FC236}">
                      <a16:creationId xmlns:a16="http://schemas.microsoft.com/office/drawing/2014/main" id="{3BD8F952-EEF6-2262-859F-4506782B0F34}"/>
                    </a:ext>
                  </a:extLst>
                </p:cNvPr>
                <p:cNvCxnSpPr>
                  <a:cxnSpLocks/>
                </p:cNvCxnSpPr>
                <p:nvPr/>
              </p:nvCxnSpPr>
              <p:spPr>
                <a:xfrm>
                  <a:off x="4427220" y="26035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1" name="Straight Connector 210">
                  <a:extLst>
                    <a:ext uri="{FF2B5EF4-FFF2-40B4-BE49-F238E27FC236}">
                      <a16:creationId xmlns:a16="http://schemas.microsoft.com/office/drawing/2014/main" id="{DEEBDF0F-8AD5-B1A9-C092-8B1A58E9D439}"/>
                    </a:ext>
                  </a:extLst>
                </p:cNvPr>
                <p:cNvCxnSpPr>
                  <a:cxnSpLocks/>
                </p:cNvCxnSpPr>
                <p:nvPr/>
              </p:nvCxnSpPr>
              <p:spPr>
                <a:xfrm>
                  <a:off x="4427220" y="299085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2" name="Straight Connector 211">
                  <a:extLst>
                    <a:ext uri="{FF2B5EF4-FFF2-40B4-BE49-F238E27FC236}">
                      <a16:creationId xmlns:a16="http://schemas.microsoft.com/office/drawing/2014/main" id="{612EA644-6A10-2BE3-A609-4E235BC1EC89}"/>
                    </a:ext>
                  </a:extLst>
                </p:cNvPr>
                <p:cNvCxnSpPr>
                  <a:cxnSpLocks/>
                </p:cNvCxnSpPr>
                <p:nvPr/>
              </p:nvCxnSpPr>
              <p:spPr>
                <a:xfrm>
                  <a:off x="4427220" y="33782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3" name="Straight Connector 212">
                  <a:extLst>
                    <a:ext uri="{FF2B5EF4-FFF2-40B4-BE49-F238E27FC236}">
                      <a16:creationId xmlns:a16="http://schemas.microsoft.com/office/drawing/2014/main" id="{4B08DF75-90A3-A352-8102-8451A8DAD71A}"/>
                    </a:ext>
                  </a:extLst>
                </p:cNvPr>
                <p:cNvCxnSpPr>
                  <a:cxnSpLocks/>
                </p:cNvCxnSpPr>
                <p:nvPr/>
              </p:nvCxnSpPr>
              <p:spPr>
                <a:xfrm>
                  <a:off x="4427220" y="3765550"/>
                  <a:ext cx="1181100" cy="0"/>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214" name="Straight Connector 213">
                  <a:extLst>
                    <a:ext uri="{FF2B5EF4-FFF2-40B4-BE49-F238E27FC236}">
                      <a16:creationId xmlns:a16="http://schemas.microsoft.com/office/drawing/2014/main" id="{6A9F4A3C-5152-D1EE-B5E1-B4A14FB3A71B}"/>
                    </a:ext>
                  </a:extLst>
                </p:cNvPr>
                <p:cNvCxnSpPr>
                  <a:cxnSpLocks/>
                </p:cNvCxnSpPr>
                <p:nvPr/>
              </p:nvCxnSpPr>
              <p:spPr>
                <a:xfrm>
                  <a:off x="4427220" y="41529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5" name="Straight Connector 214">
                  <a:extLst>
                    <a:ext uri="{FF2B5EF4-FFF2-40B4-BE49-F238E27FC236}">
                      <a16:creationId xmlns:a16="http://schemas.microsoft.com/office/drawing/2014/main" id="{D6A2D55D-4342-2B1A-F095-D6AF3BDCA4E4}"/>
                    </a:ext>
                  </a:extLst>
                </p:cNvPr>
                <p:cNvCxnSpPr>
                  <a:cxnSpLocks/>
                </p:cNvCxnSpPr>
                <p:nvPr/>
              </p:nvCxnSpPr>
              <p:spPr>
                <a:xfrm>
                  <a:off x="4427220" y="454025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6" name="Straight Connector 215">
                  <a:extLst>
                    <a:ext uri="{FF2B5EF4-FFF2-40B4-BE49-F238E27FC236}">
                      <a16:creationId xmlns:a16="http://schemas.microsoft.com/office/drawing/2014/main" id="{40A6CDAF-F7C8-4AD4-56F6-80A2275A0B48}"/>
                    </a:ext>
                  </a:extLst>
                </p:cNvPr>
                <p:cNvCxnSpPr>
                  <a:cxnSpLocks/>
                </p:cNvCxnSpPr>
                <p:nvPr/>
              </p:nvCxnSpPr>
              <p:spPr>
                <a:xfrm>
                  <a:off x="4427220" y="49276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7" name="Straight Connector 216">
                  <a:extLst>
                    <a:ext uri="{FF2B5EF4-FFF2-40B4-BE49-F238E27FC236}">
                      <a16:creationId xmlns:a16="http://schemas.microsoft.com/office/drawing/2014/main" id="{01B8D076-CD69-D3A7-1E20-572462387768}"/>
                    </a:ext>
                  </a:extLst>
                </p:cNvPr>
                <p:cNvCxnSpPr>
                  <a:cxnSpLocks/>
                </p:cNvCxnSpPr>
                <p:nvPr/>
              </p:nvCxnSpPr>
              <p:spPr>
                <a:xfrm>
                  <a:off x="4427220" y="5314950"/>
                  <a:ext cx="749300" cy="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36" name="Group 35">
                <a:extLst>
                  <a:ext uri="{FF2B5EF4-FFF2-40B4-BE49-F238E27FC236}">
                    <a16:creationId xmlns:a16="http://schemas.microsoft.com/office/drawing/2014/main" id="{0E18D06A-8F76-67A8-A310-0882B6C98D1A}"/>
                  </a:ext>
                </a:extLst>
              </p:cNvPr>
              <p:cNvGrpSpPr/>
              <p:nvPr/>
            </p:nvGrpSpPr>
            <p:grpSpPr>
              <a:xfrm flipH="1">
                <a:off x="6804896" y="1836420"/>
                <a:ext cx="1247837" cy="3873500"/>
                <a:chOff x="4427220" y="1828800"/>
                <a:chExt cx="1181100" cy="3873500"/>
              </a:xfrm>
            </p:grpSpPr>
            <p:cxnSp>
              <p:nvCxnSpPr>
                <p:cNvPr id="196" name="Straight Connector 195">
                  <a:extLst>
                    <a:ext uri="{FF2B5EF4-FFF2-40B4-BE49-F238E27FC236}">
                      <a16:creationId xmlns:a16="http://schemas.microsoft.com/office/drawing/2014/main" id="{C47FBF59-8295-2BB5-DE2A-EF348A79FCED}"/>
                    </a:ext>
                  </a:extLst>
                </p:cNvPr>
                <p:cNvCxnSpPr>
                  <a:cxnSpLocks/>
                </p:cNvCxnSpPr>
                <p:nvPr/>
              </p:nvCxnSpPr>
              <p:spPr>
                <a:xfrm>
                  <a:off x="4427220" y="18288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7" name="Straight Connector 196">
                  <a:extLst>
                    <a:ext uri="{FF2B5EF4-FFF2-40B4-BE49-F238E27FC236}">
                      <a16:creationId xmlns:a16="http://schemas.microsoft.com/office/drawing/2014/main" id="{8194E08B-999F-CFA6-A78D-9D4B7E416D1C}"/>
                    </a:ext>
                  </a:extLst>
                </p:cNvPr>
                <p:cNvCxnSpPr>
                  <a:cxnSpLocks/>
                </p:cNvCxnSpPr>
                <p:nvPr/>
              </p:nvCxnSpPr>
              <p:spPr>
                <a:xfrm>
                  <a:off x="4427220" y="57023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8" name="Straight Connector 197">
                  <a:extLst>
                    <a:ext uri="{FF2B5EF4-FFF2-40B4-BE49-F238E27FC236}">
                      <a16:creationId xmlns:a16="http://schemas.microsoft.com/office/drawing/2014/main" id="{7A443193-B31A-ADE0-F7EC-23833B762B4D}"/>
                    </a:ext>
                  </a:extLst>
                </p:cNvPr>
                <p:cNvCxnSpPr>
                  <a:cxnSpLocks/>
                </p:cNvCxnSpPr>
                <p:nvPr/>
              </p:nvCxnSpPr>
              <p:spPr>
                <a:xfrm>
                  <a:off x="4427220" y="221615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9" name="Straight Connector 198">
                  <a:extLst>
                    <a:ext uri="{FF2B5EF4-FFF2-40B4-BE49-F238E27FC236}">
                      <a16:creationId xmlns:a16="http://schemas.microsoft.com/office/drawing/2014/main" id="{B24D25BE-DB7C-462D-F0CD-DBF0FC0CDB36}"/>
                    </a:ext>
                  </a:extLst>
                </p:cNvPr>
                <p:cNvCxnSpPr>
                  <a:cxnSpLocks/>
                </p:cNvCxnSpPr>
                <p:nvPr/>
              </p:nvCxnSpPr>
              <p:spPr>
                <a:xfrm>
                  <a:off x="4427220" y="26035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0" name="Straight Connector 199">
                  <a:extLst>
                    <a:ext uri="{FF2B5EF4-FFF2-40B4-BE49-F238E27FC236}">
                      <a16:creationId xmlns:a16="http://schemas.microsoft.com/office/drawing/2014/main" id="{723992DC-5B34-03C9-4289-00B42C607015}"/>
                    </a:ext>
                  </a:extLst>
                </p:cNvPr>
                <p:cNvCxnSpPr>
                  <a:cxnSpLocks/>
                </p:cNvCxnSpPr>
                <p:nvPr/>
              </p:nvCxnSpPr>
              <p:spPr>
                <a:xfrm>
                  <a:off x="4427220" y="299085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1" name="Straight Connector 200">
                  <a:extLst>
                    <a:ext uri="{FF2B5EF4-FFF2-40B4-BE49-F238E27FC236}">
                      <a16:creationId xmlns:a16="http://schemas.microsoft.com/office/drawing/2014/main" id="{2AA6FEAD-0FBA-CD6D-E2AF-7E7A36ADB73B}"/>
                    </a:ext>
                  </a:extLst>
                </p:cNvPr>
                <p:cNvCxnSpPr>
                  <a:cxnSpLocks/>
                </p:cNvCxnSpPr>
                <p:nvPr/>
              </p:nvCxnSpPr>
              <p:spPr>
                <a:xfrm>
                  <a:off x="4427220" y="33782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2" name="Straight Connector 201">
                  <a:extLst>
                    <a:ext uri="{FF2B5EF4-FFF2-40B4-BE49-F238E27FC236}">
                      <a16:creationId xmlns:a16="http://schemas.microsoft.com/office/drawing/2014/main" id="{818C89DF-DE28-A34C-BF3A-2408E7B2C9F3}"/>
                    </a:ext>
                  </a:extLst>
                </p:cNvPr>
                <p:cNvCxnSpPr>
                  <a:cxnSpLocks/>
                </p:cNvCxnSpPr>
                <p:nvPr/>
              </p:nvCxnSpPr>
              <p:spPr>
                <a:xfrm>
                  <a:off x="4427220" y="3765550"/>
                  <a:ext cx="1181100" cy="0"/>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203" name="Straight Connector 202">
                  <a:extLst>
                    <a:ext uri="{FF2B5EF4-FFF2-40B4-BE49-F238E27FC236}">
                      <a16:creationId xmlns:a16="http://schemas.microsoft.com/office/drawing/2014/main" id="{2AA4D432-48D2-BB3B-4D9E-6ECEB3F7AD8E}"/>
                    </a:ext>
                  </a:extLst>
                </p:cNvPr>
                <p:cNvCxnSpPr>
                  <a:cxnSpLocks/>
                </p:cNvCxnSpPr>
                <p:nvPr/>
              </p:nvCxnSpPr>
              <p:spPr>
                <a:xfrm>
                  <a:off x="4427220" y="41529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4" name="Straight Connector 203">
                  <a:extLst>
                    <a:ext uri="{FF2B5EF4-FFF2-40B4-BE49-F238E27FC236}">
                      <a16:creationId xmlns:a16="http://schemas.microsoft.com/office/drawing/2014/main" id="{34957FDC-1AE7-2591-AFC4-46D47C075B87}"/>
                    </a:ext>
                  </a:extLst>
                </p:cNvPr>
                <p:cNvCxnSpPr>
                  <a:cxnSpLocks/>
                </p:cNvCxnSpPr>
                <p:nvPr/>
              </p:nvCxnSpPr>
              <p:spPr>
                <a:xfrm>
                  <a:off x="4427220" y="454025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5" name="Straight Connector 204">
                  <a:extLst>
                    <a:ext uri="{FF2B5EF4-FFF2-40B4-BE49-F238E27FC236}">
                      <a16:creationId xmlns:a16="http://schemas.microsoft.com/office/drawing/2014/main" id="{F5F1F864-DC11-747D-7F13-74C7AF08A98D}"/>
                    </a:ext>
                  </a:extLst>
                </p:cNvPr>
                <p:cNvCxnSpPr>
                  <a:cxnSpLocks/>
                </p:cNvCxnSpPr>
                <p:nvPr/>
              </p:nvCxnSpPr>
              <p:spPr>
                <a:xfrm>
                  <a:off x="4427220" y="49276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6" name="Straight Connector 205">
                  <a:extLst>
                    <a:ext uri="{FF2B5EF4-FFF2-40B4-BE49-F238E27FC236}">
                      <a16:creationId xmlns:a16="http://schemas.microsoft.com/office/drawing/2014/main" id="{CC85CB0E-DA0E-6405-6152-46F0B98C7E7B}"/>
                    </a:ext>
                  </a:extLst>
                </p:cNvPr>
                <p:cNvCxnSpPr>
                  <a:cxnSpLocks/>
                </p:cNvCxnSpPr>
                <p:nvPr/>
              </p:nvCxnSpPr>
              <p:spPr>
                <a:xfrm>
                  <a:off x="4427220" y="5314950"/>
                  <a:ext cx="749300" cy="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40" name="Group 39">
                <a:extLst>
                  <a:ext uri="{FF2B5EF4-FFF2-40B4-BE49-F238E27FC236}">
                    <a16:creationId xmlns:a16="http://schemas.microsoft.com/office/drawing/2014/main" id="{E91350F8-7B43-DD21-3BC4-AA5A9205BBD1}"/>
                  </a:ext>
                </a:extLst>
              </p:cNvPr>
              <p:cNvGrpSpPr/>
              <p:nvPr/>
            </p:nvGrpSpPr>
            <p:grpSpPr>
              <a:xfrm rot="5400000">
                <a:off x="5484729" y="506554"/>
                <a:ext cx="1245403" cy="3873500"/>
                <a:chOff x="4427220" y="1828800"/>
                <a:chExt cx="1181100" cy="3873500"/>
              </a:xfrm>
            </p:grpSpPr>
            <p:cxnSp>
              <p:nvCxnSpPr>
                <p:cNvPr id="87" name="Straight Connector 86">
                  <a:extLst>
                    <a:ext uri="{FF2B5EF4-FFF2-40B4-BE49-F238E27FC236}">
                      <a16:creationId xmlns:a16="http://schemas.microsoft.com/office/drawing/2014/main" id="{2984B261-3B9C-CD35-EEC7-B2FC4E8BDC0C}"/>
                    </a:ext>
                  </a:extLst>
                </p:cNvPr>
                <p:cNvCxnSpPr>
                  <a:cxnSpLocks/>
                </p:cNvCxnSpPr>
                <p:nvPr/>
              </p:nvCxnSpPr>
              <p:spPr>
                <a:xfrm>
                  <a:off x="4427220" y="18288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C42E6989-F8A4-2ABC-49E9-7E5117172979}"/>
                    </a:ext>
                  </a:extLst>
                </p:cNvPr>
                <p:cNvCxnSpPr>
                  <a:cxnSpLocks/>
                </p:cNvCxnSpPr>
                <p:nvPr/>
              </p:nvCxnSpPr>
              <p:spPr>
                <a:xfrm>
                  <a:off x="4427220" y="57023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79400915-A2C9-1860-4701-66B16DBCF151}"/>
                    </a:ext>
                  </a:extLst>
                </p:cNvPr>
                <p:cNvCxnSpPr>
                  <a:cxnSpLocks/>
                </p:cNvCxnSpPr>
                <p:nvPr/>
              </p:nvCxnSpPr>
              <p:spPr>
                <a:xfrm>
                  <a:off x="4427220" y="221615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4A44728A-7CB3-4BE6-341E-90FEEB35CC95}"/>
                    </a:ext>
                  </a:extLst>
                </p:cNvPr>
                <p:cNvCxnSpPr>
                  <a:cxnSpLocks/>
                </p:cNvCxnSpPr>
                <p:nvPr/>
              </p:nvCxnSpPr>
              <p:spPr>
                <a:xfrm>
                  <a:off x="4427220" y="26035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F0B89813-B3EF-F4AF-6F27-A5BB3076A58A}"/>
                    </a:ext>
                  </a:extLst>
                </p:cNvPr>
                <p:cNvCxnSpPr>
                  <a:cxnSpLocks/>
                </p:cNvCxnSpPr>
                <p:nvPr/>
              </p:nvCxnSpPr>
              <p:spPr>
                <a:xfrm>
                  <a:off x="4427220" y="299085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190255F5-925E-F890-0B47-350221B12078}"/>
                    </a:ext>
                  </a:extLst>
                </p:cNvPr>
                <p:cNvCxnSpPr>
                  <a:cxnSpLocks/>
                </p:cNvCxnSpPr>
                <p:nvPr/>
              </p:nvCxnSpPr>
              <p:spPr>
                <a:xfrm>
                  <a:off x="4427220" y="33782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35558BBA-3556-A015-AE9B-207BDD10EEA5}"/>
                    </a:ext>
                  </a:extLst>
                </p:cNvPr>
                <p:cNvCxnSpPr>
                  <a:cxnSpLocks/>
                </p:cNvCxnSpPr>
                <p:nvPr/>
              </p:nvCxnSpPr>
              <p:spPr>
                <a:xfrm>
                  <a:off x="4427220" y="3765550"/>
                  <a:ext cx="1181100" cy="0"/>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563DCD72-2720-9971-B27A-BB0BA48F70FF}"/>
                    </a:ext>
                  </a:extLst>
                </p:cNvPr>
                <p:cNvCxnSpPr>
                  <a:cxnSpLocks/>
                </p:cNvCxnSpPr>
                <p:nvPr/>
              </p:nvCxnSpPr>
              <p:spPr>
                <a:xfrm>
                  <a:off x="4427220" y="41529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3" name="Straight Connector 192">
                  <a:extLst>
                    <a:ext uri="{FF2B5EF4-FFF2-40B4-BE49-F238E27FC236}">
                      <a16:creationId xmlns:a16="http://schemas.microsoft.com/office/drawing/2014/main" id="{2D424573-0753-FAF0-3015-E90AA031D96F}"/>
                    </a:ext>
                  </a:extLst>
                </p:cNvPr>
                <p:cNvCxnSpPr>
                  <a:cxnSpLocks/>
                </p:cNvCxnSpPr>
                <p:nvPr/>
              </p:nvCxnSpPr>
              <p:spPr>
                <a:xfrm>
                  <a:off x="4427220" y="454025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4" name="Straight Connector 193">
                  <a:extLst>
                    <a:ext uri="{FF2B5EF4-FFF2-40B4-BE49-F238E27FC236}">
                      <a16:creationId xmlns:a16="http://schemas.microsoft.com/office/drawing/2014/main" id="{805E24BE-FC8C-3DC3-48CE-76CF06DE8B98}"/>
                    </a:ext>
                  </a:extLst>
                </p:cNvPr>
                <p:cNvCxnSpPr>
                  <a:cxnSpLocks/>
                </p:cNvCxnSpPr>
                <p:nvPr/>
              </p:nvCxnSpPr>
              <p:spPr>
                <a:xfrm>
                  <a:off x="4427220" y="49276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5" name="Straight Connector 194">
                  <a:extLst>
                    <a:ext uri="{FF2B5EF4-FFF2-40B4-BE49-F238E27FC236}">
                      <a16:creationId xmlns:a16="http://schemas.microsoft.com/office/drawing/2014/main" id="{E94F085E-CC06-0968-2EC4-AD02D7C8B35D}"/>
                    </a:ext>
                  </a:extLst>
                </p:cNvPr>
                <p:cNvCxnSpPr>
                  <a:cxnSpLocks/>
                </p:cNvCxnSpPr>
                <p:nvPr/>
              </p:nvCxnSpPr>
              <p:spPr>
                <a:xfrm>
                  <a:off x="4427220" y="5314950"/>
                  <a:ext cx="749300" cy="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52" name="Group 51">
                <a:extLst>
                  <a:ext uri="{FF2B5EF4-FFF2-40B4-BE49-F238E27FC236}">
                    <a16:creationId xmlns:a16="http://schemas.microsoft.com/office/drawing/2014/main" id="{D0DE3796-EFB8-36D8-255C-4B164F3A3848}"/>
                  </a:ext>
                </a:extLst>
              </p:cNvPr>
              <p:cNvGrpSpPr/>
              <p:nvPr/>
            </p:nvGrpSpPr>
            <p:grpSpPr>
              <a:xfrm rot="5400000" flipH="1">
                <a:off x="5484474" y="3153186"/>
                <a:ext cx="1245421" cy="3873500"/>
                <a:chOff x="4427220" y="1828800"/>
                <a:chExt cx="1181100" cy="3873500"/>
              </a:xfrm>
            </p:grpSpPr>
            <p:cxnSp>
              <p:nvCxnSpPr>
                <p:cNvPr id="56" name="Straight Connector 55">
                  <a:extLst>
                    <a:ext uri="{FF2B5EF4-FFF2-40B4-BE49-F238E27FC236}">
                      <a16:creationId xmlns:a16="http://schemas.microsoft.com/office/drawing/2014/main" id="{E7A7C245-F693-D84B-C07E-EFD359B95F5E}"/>
                    </a:ext>
                  </a:extLst>
                </p:cNvPr>
                <p:cNvCxnSpPr>
                  <a:cxnSpLocks/>
                </p:cNvCxnSpPr>
                <p:nvPr/>
              </p:nvCxnSpPr>
              <p:spPr>
                <a:xfrm>
                  <a:off x="4427220" y="18288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963D90C8-4227-8B51-48ED-12AD03C5F48C}"/>
                    </a:ext>
                  </a:extLst>
                </p:cNvPr>
                <p:cNvCxnSpPr>
                  <a:cxnSpLocks/>
                </p:cNvCxnSpPr>
                <p:nvPr/>
              </p:nvCxnSpPr>
              <p:spPr>
                <a:xfrm>
                  <a:off x="4427220" y="57023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2C8EAF16-C055-95F1-09FA-FF294E1319CF}"/>
                    </a:ext>
                  </a:extLst>
                </p:cNvPr>
                <p:cNvCxnSpPr>
                  <a:cxnSpLocks/>
                </p:cNvCxnSpPr>
                <p:nvPr/>
              </p:nvCxnSpPr>
              <p:spPr>
                <a:xfrm>
                  <a:off x="4427220" y="221615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E0AEC0C9-6A81-FC5E-6DC0-C3B0950DEFFF}"/>
                    </a:ext>
                  </a:extLst>
                </p:cNvPr>
                <p:cNvCxnSpPr>
                  <a:cxnSpLocks/>
                </p:cNvCxnSpPr>
                <p:nvPr/>
              </p:nvCxnSpPr>
              <p:spPr>
                <a:xfrm>
                  <a:off x="4427220" y="26035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A846C3F3-9509-6FB9-7D2B-97329239CC6F}"/>
                    </a:ext>
                  </a:extLst>
                </p:cNvPr>
                <p:cNvCxnSpPr>
                  <a:cxnSpLocks/>
                </p:cNvCxnSpPr>
                <p:nvPr/>
              </p:nvCxnSpPr>
              <p:spPr>
                <a:xfrm>
                  <a:off x="4427220" y="299085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7B1E37AD-F016-F22C-BA09-B2F08D8C482C}"/>
                    </a:ext>
                  </a:extLst>
                </p:cNvPr>
                <p:cNvCxnSpPr>
                  <a:cxnSpLocks/>
                </p:cNvCxnSpPr>
                <p:nvPr/>
              </p:nvCxnSpPr>
              <p:spPr>
                <a:xfrm>
                  <a:off x="4427220" y="33782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6F2E771E-2E87-50C6-F37E-0A6ADC7C2521}"/>
                    </a:ext>
                  </a:extLst>
                </p:cNvPr>
                <p:cNvCxnSpPr>
                  <a:cxnSpLocks/>
                </p:cNvCxnSpPr>
                <p:nvPr/>
              </p:nvCxnSpPr>
              <p:spPr>
                <a:xfrm>
                  <a:off x="4427220" y="3765550"/>
                  <a:ext cx="1181100" cy="0"/>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AF59FCE3-FEBA-D7FD-842F-7F733EDCA81C}"/>
                    </a:ext>
                  </a:extLst>
                </p:cNvPr>
                <p:cNvCxnSpPr>
                  <a:cxnSpLocks/>
                </p:cNvCxnSpPr>
                <p:nvPr/>
              </p:nvCxnSpPr>
              <p:spPr>
                <a:xfrm>
                  <a:off x="4427220" y="41529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2F4234CE-1E3E-6F5D-FF8C-B0758242D51A}"/>
                    </a:ext>
                  </a:extLst>
                </p:cNvPr>
                <p:cNvCxnSpPr>
                  <a:cxnSpLocks/>
                </p:cNvCxnSpPr>
                <p:nvPr/>
              </p:nvCxnSpPr>
              <p:spPr>
                <a:xfrm>
                  <a:off x="4427220" y="454025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81CAE141-A3FB-3809-6384-BD4C9C27866C}"/>
                    </a:ext>
                  </a:extLst>
                </p:cNvPr>
                <p:cNvCxnSpPr>
                  <a:cxnSpLocks/>
                </p:cNvCxnSpPr>
                <p:nvPr/>
              </p:nvCxnSpPr>
              <p:spPr>
                <a:xfrm>
                  <a:off x="4427220" y="49276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BC821D67-1137-212D-6838-6882420BA095}"/>
                    </a:ext>
                  </a:extLst>
                </p:cNvPr>
                <p:cNvCxnSpPr>
                  <a:cxnSpLocks/>
                </p:cNvCxnSpPr>
                <p:nvPr/>
              </p:nvCxnSpPr>
              <p:spPr>
                <a:xfrm>
                  <a:off x="4427220" y="5314950"/>
                  <a:ext cx="749300" cy="0"/>
                </a:xfrm>
                <a:prstGeom prst="line">
                  <a:avLst/>
                </a:prstGeom>
              </p:spPr>
              <p:style>
                <a:lnRef idx="1">
                  <a:schemeClr val="accent1"/>
                </a:lnRef>
                <a:fillRef idx="0">
                  <a:schemeClr val="accent1"/>
                </a:fillRef>
                <a:effectRef idx="0">
                  <a:schemeClr val="accent1"/>
                </a:effectRef>
                <a:fontRef idx="minor">
                  <a:schemeClr val="tx1"/>
                </a:fontRef>
              </p:style>
            </p:cxnSp>
          </p:grpSp>
        </p:grpSp>
      </p:grpSp>
      <p:grpSp>
        <p:nvGrpSpPr>
          <p:cNvPr id="244" name="Group 243">
            <a:extLst>
              <a:ext uri="{FF2B5EF4-FFF2-40B4-BE49-F238E27FC236}">
                <a16:creationId xmlns:a16="http://schemas.microsoft.com/office/drawing/2014/main" id="{B59FEEC1-8B61-E308-CF35-36FB6996CE7D}"/>
              </a:ext>
            </a:extLst>
          </p:cNvPr>
          <p:cNvGrpSpPr/>
          <p:nvPr/>
        </p:nvGrpSpPr>
        <p:grpSpPr>
          <a:xfrm>
            <a:off x="1267848" y="2625803"/>
            <a:ext cx="2382608" cy="2166768"/>
            <a:chOff x="1267848" y="2625803"/>
            <a:chExt cx="2382608" cy="2166768"/>
          </a:xfrm>
        </p:grpSpPr>
        <p:grpSp>
          <p:nvGrpSpPr>
            <p:cNvPr id="140" name="Group 139">
              <a:extLst>
                <a:ext uri="{FF2B5EF4-FFF2-40B4-BE49-F238E27FC236}">
                  <a16:creationId xmlns:a16="http://schemas.microsoft.com/office/drawing/2014/main" id="{03421360-5AD8-098E-4396-52A3D85A8476}"/>
                </a:ext>
              </a:extLst>
            </p:cNvPr>
            <p:cNvGrpSpPr>
              <a:grpSpLocks noChangeAspect="1"/>
            </p:cNvGrpSpPr>
            <p:nvPr/>
          </p:nvGrpSpPr>
          <p:grpSpPr>
            <a:xfrm>
              <a:off x="1267848" y="3644246"/>
              <a:ext cx="1148010" cy="1148325"/>
              <a:chOff x="4161754" y="1820602"/>
              <a:chExt cx="3893326" cy="3894398"/>
            </a:xfrm>
          </p:grpSpPr>
          <p:sp>
            <p:nvSpPr>
              <p:cNvPr id="141" name="Rectangle 140">
                <a:extLst>
                  <a:ext uri="{FF2B5EF4-FFF2-40B4-BE49-F238E27FC236}">
                    <a16:creationId xmlns:a16="http://schemas.microsoft.com/office/drawing/2014/main" id="{EF2BFAB0-FF2D-1DF5-D2FD-C450D37BF5AC}"/>
                  </a:ext>
                </a:extLst>
              </p:cNvPr>
              <p:cNvSpPr/>
              <p:nvPr/>
            </p:nvSpPr>
            <p:spPr>
              <a:xfrm>
                <a:off x="4168880" y="1828800"/>
                <a:ext cx="3886200" cy="3886200"/>
              </a:xfrm>
              <a:prstGeom prst="rect">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42" name="Group 141">
                <a:extLst>
                  <a:ext uri="{FF2B5EF4-FFF2-40B4-BE49-F238E27FC236}">
                    <a16:creationId xmlns:a16="http://schemas.microsoft.com/office/drawing/2014/main" id="{FEFAC786-BB9D-F58B-85D9-8671E55B9E67}"/>
                  </a:ext>
                </a:extLst>
              </p:cNvPr>
              <p:cNvGrpSpPr/>
              <p:nvPr/>
            </p:nvGrpSpPr>
            <p:grpSpPr>
              <a:xfrm>
                <a:off x="4161754" y="1836174"/>
                <a:ext cx="1247837" cy="3873500"/>
                <a:chOff x="4427220" y="1828800"/>
                <a:chExt cx="1181100" cy="3873500"/>
              </a:xfrm>
            </p:grpSpPr>
            <p:cxnSp>
              <p:nvCxnSpPr>
                <p:cNvPr id="179" name="Straight Connector 178">
                  <a:extLst>
                    <a:ext uri="{FF2B5EF4-FFF2-40B4-BE49-F238E27FC236}">
                      <a16:creationId xmlns:a16="http://schemas.microsoft.com/office/drawing/2014/main" id="{44522700-C3DB-2053-4095-07344C2DB191}"/>
                    </a:ext>
                  </a:extLst>
                </p:cNvPr>
                <p:cNvCxnSpPr>
                  <a:cxnSpLocks/>
                </p:cNvCxnSpPr>
                <p:nvPr/>
              </p:nvCxnSpPr>
              <p:spPr>
                <a:xfrm>
                  <a:off x="4427220" y="18288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0" name="Straight Connector 179">
                  <a:extLst>
                    <a:ext uri="{FF2B5EF4-FFF2-40B4-BE49-F238E27FC236}">
                      <a16:creationId xmlns:a16="http://schemas.microsoft.com/office/drawing/2014/main" id="{D9022AB7-1E2B-6911-FCEC-9E8037646B1C}"/>
                    </a:ext>
                  </a:extLst>
                </p:cNvPr>
                <p:cNvCxnSpPr>
                  <a:cxnSpLocks/>
                </p:cNvCxnSpPr>
                <p:nvPr/>
              </p:nvCxnSpPr>
              <p:spPr>
                <a:xfrm>
                  <a:off x="4427220" y="57023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1" name="Straight Connector 180">
                  <a:extLst>
                    <a:ext uri="{FF2B5EF4-FFF2-40B4-BE49-F238E27FC236}">
                      <a16:creationId xmlns:a16="http://schemas.microsoft.com/office/drawing/2014/main" id="{4E7E8AF6-365E-981C-AD0A-C155C95666C6}"/>
                    </a:ext>
                  </a:extLst>
                </p:cNvPr>
                <p:cNvCxnSpPr>
                  <a:cxnSpLocks/>
                </p:cNvCxnSpPr>
                <p:nvPr/>
              </p:nvCxnSpPr>
              <p:spPr>
                <a:xfrm>
                  <a:off x="4427220" y="221615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2" name="Straight Connector 181">
                  <a:extLst>
                    <a:ext uri="{FF2B5EF4-FFF2-40B4-BE49-F238E27FC236}">
                      <a16:creationId xmlns:a16="http://schemas.microsoft.com/office/drawing/2014/main" id="{E499F0E7-9A1B-0C90-3945-08DDD29A7433}"/>
                    </a:ext>
                  </a:extLst>
                </p:cNvPr>
                <p:cNvCxnSpPr>
                  <a:cxnSpLocks/>
                </p:cNvCxnSpPr>
                <p:nvPr/>
              </p:nvCxnSpPr>
              <p:spPr>
                <a:xfrm>
                  <a:off x="4427220" y="26035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3" name="Straight Connector 182">
                  <a:extLst>
                    <a:ext uri="{FF2B5EF4-FFF2-40B4-BE49-F238E27FC236}">
                      <a16:creationId xmlns:a16="http://schemas.microsoft.com/office/drawing/2014/main" id="{368F5847-8EE0-1621-7FB9-10CC1AC178FE}"/>
                    </a:ext>
                  </a:extLst>
                </p:cNvPr>
                <p:cNvCxnSpPr>
                  <a:cxnSpLocks/>
                </p:cNvCxnSpPr>
                <p:nvPr/>
              </p:nvCxnSpPr>
              <p:spPr>
                <a:xfrm>
                  <a:off x="4427220" y="299085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4" name="Straight Connector 183">
                  <a:extLst>
                    <a:ext uri="{FF2B5EF4-FFF2-40B4-BE49-F238E27FC236}">
                      <a16:creationId xmlns:a16="http://schemas.microsoft.com/office/drawing/2014/main" id="{6D3C5CB1-A691-CCE3-F1FD-E5318D78751D}"/>
                    </a:ext>
                  </a:extLst>
                </p:cNvPr>
                <p:cNvCxnSpPr>
                  <a:cxnSpLocks/>
                </p:cNvCxnSpPr>
                <p:nvPr/>
              </p:nvCxnSpPr>
              <p:spPr>
                <a:xfrm>
                  <a:off x="4427220" y="33782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5" name="Straight Connector 184">
                  <a:extLst>
                    <a:ext uri="{FF2B5EF4-FFF2-40B4-BE49-F238E27FC236}">
                      <a16:creationId xmlns:a16="http://schemas.microsoft.com/office/drawing/2014/main" id="{BD6E556D-BBAC-ACBB-4C67-F42D2CEAFF77}"/>
                    </a:ext>
                  </a:extLst>
                </p:cNvPr>
                <p:cNvCxnSpPr>
                  <a:cxnSpLocks/>
                </p:cNvCxnSpPr>
                <p:nvPr/>
              </p:nvCxnSpPr>
              <p:spPr>
                <a:xfrm>
                  <a:off x="4427220" y="3765550"/>
                  <a:ext cx="1181100" cy="0"/>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186" name="Straight Connector 185">
                  <a:extLst>
                    <a:ext uri="{FF2B5EF4-FFF2-40B4-BE49-F238E27FC236}">
                      <a16:creationId xmlns:a16="http://schemas.microsoft.com/office/drawing/2014/main" id="{BAA1FFEB-8E2B-74DB-12BE-B9E66AC8D007}"/>
                    </a:ext>
                  </a:extLst>
                </p:cNvPr>
                <p:cNvCxnSpPr>
                  <a:cxnSpLocks/>
                </p:cNvCxnSpPr>
                <p:nvPr/>
              </p:nvCxnSpPr>
              <p:spPr>
                <a:xfrm>
                  <a:off x="4427220" y="41529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7" name="Straight Connector 186">
                  <a:extLst>
                    <a:ext uri="{FF2B5EF4-FFF2-40B4-BE49-F238E27FC236}">
                      <a16:creationId xmlns:a16="http://schemas.microsoft.com/office/drawing/2014/main" id="{6CD4C3DA-D844-815D-BE7F-5E50E2600787}"/>
                    </a:ext>
                  </a:extLst>
                </p:cNvPr>
                <p:cNvCxnSpPr>
                  <a:cxnSpLocks/>
                </p:cNvCxnSpPr>
                <p:nvPr/>
              </p:nvCxnSpPr>
              <p:spPr>
                <a:xfrm>
                  <a:off x="4427220" y="454025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8" name="Straight Connector 187">
                  <a:extLst>
                    <a:ext uri="{FF2B5EF4-FFF2-40B4-BE49-F238E27FC236}">
                      <a16:creationId xmlns:a16="http://schemas.microsoft.com/office/drawing/2014/main" id="{74668043-4D94-E9A8-F515-73BA54CE8057}"/>
                    </a:ext>
                  </a:extLst>
                </p:cNvPr>
                <p:cNvCxnSpPr>
                  <a:cxnSpLocks/>
                </p:cNvCxnSpPr>
                <p:nvPr/>
              </p:nvCxnSpPr>
              <p:spPr>
                <a:xfrm>
                  <a:off x="4427220" y="49276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9" name="Straight Connector 188">
                  <a:extLst>
                    <a:ext uri="{FF2B5EF4-FFF2-40B4-BE49-F238E27FC236}">
                      <a16:creationId xmlns:a16="http://schemas.microsoft.com/office/drawing/2014/main" id="{EE046A88-5E99-D6A5-C670-9B4F6C766A9B}"/>
                    </a:ext>
                  </a:extLst>
                </p:cNvPr>
                <p:cNvCxnSpPr>
                  <a:cxnSpLocks/>
                </p:cNvCxnSpPr>
                <p:nvPr/>
              </p:nvCxnSpPr>
              <p:spPr>
                <a:xfrm>
                  <a:off x="4427220" y="5314950"/>
                  <a:ext cx="749300" cy="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143" name="Group 142">
                <a:extLst>
                  <a:ext uri="{FF2B5EF4-FFF2-40B4-BE49-F238E27FC236}">
                    <a16:creationId xmlns:a16="http://schemas.microsoft.com/office/drawing/2014/main" id="{B6E447F8-4CCC-8878-217E-BD7466DD4A71}"/>
                  </a:ext>
                </a:extLst>
              </p:cNvPr>
              <p:cNvGrpSpPr/>
              <p:nvPr/>
            </p:nvGrpSpPr>
            <p:grpSpPr>
              <a:xfrm flipH="1">
                <a:off x="6804896" y="1836420"/>
                <a:ext cx="1247837" cy="3873500"/>
                <a:chOff x="4427220" y="1828800"/>
                <a:chExt cx="1181100" cy="3873500"/>
              </a:xfrm>
            </p:grpSpPr>
            <p:cxnSp>
              <p:nvCxnSpPr>
                <p:cNvPr id="168" name="Straight Connector 167">
                  <a:extLst>
                    <a:ext uri="{FF2B5EF4-FFF2-40B4-BE49-F238E27FC236}">
                      <a16:creationId xmlns:a16="http://schemas.microsoft.com/office/drawing/2014/main" id="{E25557B0-AA59-4B3A-F74F-D51EDC287BB2}"/>
                    </a:ext>
                  </a:extLst>
                </p:cNvPr>
                <p:cNvCxnSpPr>
                  <a:cxnSpLocks/>
                </p:cNvCxnSpPr>
                <p:nvPr/>
              </p:nvCxnSpPr>
              <p:spPr>
                <a:xfrm>
                  <a:off x="4427220" y="18288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9" name="Straight Connector 168">
                  <a:extLst>
                    <a:ext uri="{FF2B5EF4-FFF2-40B4-BE49-F238E27FC236}">
                      <a16:creationId xmlns:a16="http://schemas.microsoft.com/office/drawing/2014/main" id="{F471B76E-2733-C589-F0D9-78F1CB493B34}"/>
                    </a:ext>
                  </a:extLst>
                </p:cNvPr>
                <p:cNvCxnSpPr>
                  <a:cxnSpLocks/>
                </p:cNvCxnSpPr>
                <p:nvPr/>
              </p:nvCxnSpPr>
              <p:spPr>
                <a:xfrm>
                  <a:off x="4427220" y="57023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0" name="Straight Connector 169">
                  <a:extLst>
                    <a:ext uri="{FF2B5EF4-FFF2-40B4-BE49-F238E27FC236}">
                      <a16:creationId xmlns:a16="http://schemas.microsoft.com/office/drawing/2014/main" id="{82ED0059-A875-A662-F3D4-3F1D86FFCC1B}"/>
                    </a:ext>
                  </a:extLst>
                </p:cNvPr>
                <p:cNvCxnSpPr>
                  <a:cxnSpLocks/>
                </p:cNvCxnSpPr>
                <p:nvPr/>
              </p:nvCxnSpPr>
              <p:spPr>
                <a:xfrm>
                  <a:off x="4427220" y="221615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1" name="Straight Connector 170">
                  <a:extLst>
                    <a:ext uri="{FF2B5EF4-FFF2-40B4-BE49-F238E27FC236}">
                      <a16:creationId xmlns:a16="http://schemas.microsoft.com/office/drawing/2014/main" id="{4DC1EC97-3114-DC37-209D-7DE5C7661A3D}"/>
                    </a:ext>
                  </a:extLst>
                </p:cNvPr>
                <p:cNvCxnSpPr>
                  <a:cxnSpLocks/>
                </p:cNvCxnSpPr>
                <p:nvPr/>
              </p:nvCxnSpPr>
              <p:spPr>
                <a:xfrm>
                  <a:off x="4427220" y="26035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2" name="Straight Connector 171">
                  <a:extLst>
                    <a:ext uri="{FF2B5EF4-FFF2-40B4-BE49-F238E27FC236}">
                      <a16:creationId xmlns:a16="http://schemas.microsoft.com/office/drawing/2014/main" id="{EE1795CC-BB49-028D-EEEE-6B8D464FDB26}"/>
                    </a:ext>
                  </a:extLst>
                </p:cNvPr>
                <p:cNvCxnSpPr>
                  <a:cxnSpLocks/>
                </p:cNvCxnSpPr>
                <p:nvPr/>
              </p:nvCxnSpPr>
              <p:spPr>
                <a:xfrm>
                  <a:off x="4427220" y="299085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3" name="Straight Connector 172">
                  <a:extLst>
                    <a:ext uri="{FF2B5EF4-FFF2-40B4-BE49-F238E27FC236}">
                      <a16:creationId xmlns:a16="http://schemas.microsoft.com/office/drawing/2014/main" id="{12D4B305-6EA3-D684-37F6-B562C7734853}"/>
                    </a:ext>
                  </a:extLst>
                </p:cNvPr>
                <p:cNvCxnSpPr>
                  <a:cxnSpLocks/>
                </p:cNvCxnSpPr>
                <p:nvPr/>
              </p:nvCxnSpPr>
              <p:spPr>
                <a:xfrm>
                  <a:off x="4427220" y="33782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4" name="Straight Connector 173">
                  <a:extLst>
                    <a:ext uri="{FF2B5EF4-FFF2-40B4-BE49-F238E27FC236}">
                      <a16:creationId xmlns:a16="http://schemas.microsoft.com/office/drawing/2014/main" id="{FDA76506-8B0F-EB4B-BEDB-2B48E1A4DD20}"/>
                    </a:ext>
                  </a:extLst>
                </p:cNvPr>
                <p:cNvCxnSpPr>
                  <a:cxnSpLocks/>
                </p:cNvCxnSpPr>
                <p:nvPr/>
              </p:nvCxnSpPr>
              <p:spPr>
                <a:xfrm>
                  <a:off x="4427220" y="3765550"/>
                  <a:ext cx="1181100" cy="0"/>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175" name="Straight Connector 174">
                  <a:extLst>
                    <a:ext uri="{FF2B5EF4-FFF2-40B4-BE49-F238E27FC236}">
                      <a16:creationId xmlns:a16="http://schemas.microsoft.com/office/drawing/2014/main" id="{A3886B54-7BD5-2F34-BD1B-B6653DE77E21}"/>
                    </a:ext>
                  </a:extLst>
                </p:cNvPr>
                <p:cNvCxnSpPr>
                  <a:cxnSpLocks/>
                </p:cNvCxnSpPr>
                <p:nvPr/>
              </p:nvCxnSpPr>
              <p:spPr>
                <a:xfrm>
                  <a:off x="4427220" y="41529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6" name="Straight Connector 175">
                  <a:extLst>
                    <a:ext uri="{FF2B5EF4-FFF2-40B4-BE49-F238E27FC236}">
                      <a16:creationId xmlns:a16="http://schemas.microsoft.com/office/drawing/2014/main" id="{51F06547-0495-0F20-115E-8EF77B6C586F}"/>
                    </a:ext>
                  </a:extLst>
                </p:cNvPr>
                <p:cNvCxnSpPr>
                  <a:cxnSpLocks/>
                </p:cNvCxnSpPr>
                <p:nvPr/>
              </p:nvCxnSpPr>
              <p:spPr>
                <a:xfrm>
                  <a:off x="4427220" y="454025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7" name="Straight Connector 176">
                  <a:extLst>
                    <a:ext uri="{FF2B5EF4-FFF2-40B4-BE49-F238E27FC236}">
                      <a16:creationId xmlns:a16="http://schemas.microsoft.com/office/drawing/2014/main" id="{7BD609DA-1DA7-B685-E603-ED134A6FF346}"/>
                    </a:ext>
                  </a:extLst>
                </p:cNvPr>
                <p:cNvCxnSpPr>
                  <a:cxnSpLocks/>
                </p:cNvCxnSpPr>
                <p:nvPr/>
              </p:nvCxnSpPr>
              <p:spPr>
                <a:xfrm>
                  <a:off x="4427220" y="49276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8" name="Straight Connector 177">
                  <a:extLst>
                    <a:ext uri="{FF2B5EF4-FFF2-40B4-BE49-F238E27FC236}">
                      <a16:creationId xmlns:a16="http://schemas.microsoft.com/office/drawing/2014/main" id="{D72C28A5-6E93-FFAB-09E1-84333F615CBB}"/>
                    </a:ext>
                  </a:extLst>
                </p:cNvPr>
                <p:cNvCxnSpPr>
                  <a:cxnSpLocks/>
                </p:cNvCxnSpPr>
                <p:nvPr/>
              </p:nvCxnSpPr>
              <p:spPr>
                <a:xfrm>
                  <a:off x="4427220" y="5314950"/>
                  <a:ext cx="749300" cy="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144" name="Group 143">
                <a:extLst>
                  <a:ext uri="{FF2B5EF4-FFF2-40B4-BE49-F238E27FC236}">
                    <a16:creationId xmlns:a16="http://schemas.microsoft.com/office/drawing/2014/main" id="{44743790-AED8-89B9-67D7-A5E6F88CED21}"/>
                  </a:ext>
                </a:extLst>
              </p:cNvPr>
              <p:cNvGrpSpPr/>
              <p:nvPr/>
            </p:nvGrpSpPr>
            <p:grpSpPr>
              <a:xfrm rot="5400000">
                <a:off x="5484729" y="506554"/>
                <a:ext cx="1245403" cy="3873500"/>
                <a:chOff x="4427220" y="1828800"/>
                <a:chExt cx="1181100" cy="3873500"/>
              </a:xfrm>
            </p:grpSpPr>
            <p:cxnSp>
              <p:nvCxnSpPr>
                <p:cNvPr id="157" name="Straight Connector 156">
                  <a:extLst>
                    <a:ext uri="{FF2B5EF4-FFF2-40B4-BE49-F238E27FC236}">
                      <a16:creationId xmlns:a16="http://schemas.microsoft.com/office/drawing/2014/main" id="{81246BA9-6EDD-3D1C-5BA6-19E8DE78DD61}"/>
                    </a:ext>
                  </a:extLst>
                </p:cNvPr>
                <p:cNvCxnSpPr>
                  <a:cxnSpLocks/>
                </p:cNvCxnSpPr>
                <p:nvPr/>
              </p:nvCxnSpPr>
              <p:spPr>
                <a:xfrm>
                  <a:off x="4427220" y="18288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8" name="Straight Connector 157">
                  <a:extLst>
                    <a:ext uri="{FF2B5EF4-FFF2-40B4-BE49-F238E27FC236}">
                      <a16:creationId xmlns:a16="http://schemas.microsoft.com/office/drawing/2014/main" id="{2F8A745C-54DF-1B40-748F-F0A9BD866F9B}"/>
                    </a:ext>
                  </a:extLst>
                </p:cNvPr>
                <p:cNvCxnSpPr>
                  <a:cxnSpLocks/>
                </p:cNvCxnSpPr>
                <p:nvPr/>
              </p:nvCxnSpPr>
              <p:spPr>
                <a:xfrm>
                  <a:off x="4427220" y="57023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9" name="Straight Connector 158">
                  <a:extLst>
                    <a:ext uri="{FF2B5EF4-FFF2-40B4-BE49-F238E27FC236}">
                      <a16:creationId xmlns:a16="http://schemas.microsoft.com/office/drawing/2014/main" id="{54319137-5251-D3F6-F271-1FB3BECE0BBD}"/>
                    </a:ext>
                  </a:extLst>
                </p:cNvPr>
                <p:cNvCxnSpPr>
                  <a:cxnSpLocks/>
                </p:cNvCxnSpPr>
                <p:nvPr/>
              </p:nvCxnSpPr>
              <p:spPr>
                <a:xfrm>
                  <a:off x="4427220" y="221615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0" name="Straight Connector 159">
                  <a:extLst>
                    <a:ext uri="{FF2B5EF4-FFF2-40B4-BE49-F238E27FC236}">
                      <a16:creationId xmlns:a16="http://schemas.microsoft.com/office/drawing/2014/main" id="{CEABB884-32C7-73FB-E78A-DC190D2A80AE}"/>
                    </a:ext>
                  </a:extLst>
                </p:cNvPr>
                <p:cNvCxnSpPr>
                  <a:cxnSpLocks/>
                </p:cNvCxnSpPr>
                <p:nvPr/>
              </p:nvCxnSpPr>
              <p:spPr>
                <a:xfrm>
                  <a:off x="4427220" y="26035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1" name="Straight Connector 160">
                  <a:extLst>
                    <a:ext uri="{FF2B5EF4-FFF2-40B4-BE49-F238E27FC236}">
                      <a16:creationId xmlns:a16="http://schemas.microsoft.com/office/drawing/2014/main" id="{91548D5E-58E4-8E51-8658-3A7B82D76EBE}"/>
                    </a:ext>
                  </a:extLst>
                </p:cNvPr>
                <p:cNvCxnSpPr>
                  <a:cxnSpLocks/>
                </p:cNvCxnSpPr>
                <p:nvPr/>
              </p:nvCxnSpPr>
              <p:spPr>
                <a:xfrm>
                  <a:off x="4427220" y="299085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2" name="Straight Connector 161">
                  <a:extLst>
                    <a:ext uri="{FF2B5EF4-FFF2-40B4-BE49-F238E27FC236}">
                      <a16:creationId xmlns:a16="http://schemas.microsoft.com/office/drawing/2014/main" id="{14336525-DAB8-10AD-7B67-D2F64FA5D08E}"/>
                    </a:ext>
                  </a:extLst>
                </p:cNvPr>
                <p:cNvCxnSpPr>
                  <a:cxnSpLocks/>
                </p:cNvCxnSpPr>
                <p:nvPr/>
              </p:nvCxnSpPr>
              <p:spPr>
                <a:xfrm>
                  <a:off x="4427220" y="33782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3" name="Straight Connector 162">
                  <a:extLst>
                    <a:ext uri="{FF2B5EF4-FFF2-40B4-BE49-F238E27FC236}">
                      <a16:creationId xmlns:a16="http://schemas.microsoft.com/office/drawing/2014/main" id="{0DEF17B2-8255-8CC1-536F-18E97CEA492F}"/>
                    </a:ext>
                  </a:extLst>
                </p:cNvPr>
                <p:cNvCxnSpPr>
                  <a:cxnSpLocks/>
                </p:cNvCxnSpPr>
                <p:nvPr/>
              </p:nvCxnSpPr>
              <p:spPr>
                <a:xfrm>
                  <a:off x="4427220" y="3765550"/>
                  <a:ext cx="1181100" cy="0"/>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164" name="Straight Connector 163">
                  <a:extLst>
                    <a:ext uri="{FF2B5EF4-FFF2-40B4-BE49-F238E27FC236}">
                      <a16:creationId xmlns:a16="http://schemas.microsoft.com/office/drawing/2014/main" id="{E95AD2FA-1298-CECD-DE62-6D4D6D5AB483}"/>
                    </a:ext>
                  </a:extLst>
                </p:cNvPr>
                <p:cNvCxnSpPr>
                  <a:cxnSpLocks/>
                </p:cNvCxnSpPr>
                <p:nvPr/>
              </p:nvCxnSpPr>
              <p:spPr>
                <a:xfrm>
                  <a:off x="4427220" y="41529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5" name="Straight Connector 164">
                  <a:extLst>
                    <a:ext uri="{FF2B5EF4-FFF2-40B4-BE49-F238E27FC236}">
                      <a16:creationId xmlns:a16="http://schemas.microsoft.com/office/drawing/2014/main" id="{FC8AAA25-5A97-9338-4085-1EA2AE52167F}"/>
                    </a:ext>
                  </a:extLst>
                </p:cNvPr>
                <p:cNvCxnSpPr>
                  <a:cxnSpLocks/>
                </p:cNvCxnSpPr>
                <p:nvPr/>
              </p:nvCxnSpPr>
              <p:spPr>
                <a:xfrm>
                  <a:off x="4427220" y="454025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6" name="Straight Connector 165">
                  <a:extLst>
                    <a:ext uri="{FF2B5EF4-FFF2-40B4-BE49-F238E27FC236}">
                      <a16:creationId xmlns:a16="http://schemas.microsoft.com/office/drawing/2014/main" id="{D26BCD1D-602B-41BC-0513-1EBA7DF8E4BD}"/>
                    </a:ext>
                  </a:extLst>
                </p:cNvPr>
                <p:cNvCxnSpPr>
                  <a:cxnSpLocks/>
                </p:cNvCxnSpPr>
                <p:nvPr/>
              </p:nvCxnSpPr>
              <p:spPr>
                <a:xfrm>
                  <a:off x="4427220" y="49276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7" name="Straight Connector 166">
                  <a:extLst>
                    <a:ext uri="{FF2B5EF4-FFF2-40B4-BE49-F238E27FC236}">
                      <a16:creationId xmlns:a16="http://schemas.microsoft.com/office/drawing/2014/main" id="{CCF5BD56-B82A-5D37-C467-354E2909BF3B}"/>
                    </a:ext>
                  </a:extLst>
                </p:cNvPr>
                <p:cNvCxnSpPr>
                  <a:cxnSpLocks/>
                </p:cNvCxnSpPr>
                <p:nvPr/>
              </p:nvCxnSpPr>
              <p:spPr>
                <a:xfrm>
                  <a:off x="4427220" y="5314950"/>
                  <a:ext cx="749300" cy="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145" name="Group 144">
                <a:extLst>
                  <a:ext uri="{FF2B5EF4-FFF2-40B4-BE49-F238E27FC236}">
                    <a16:creationId xmlns:a16="http://schemas.microsoft.com/office/drawing/2014/main" id="{497AC12E-6418-25BC-93BB-F5EEC4DD55DE}"/>
                  </a:ext>
                </a:extLst>
              </p:cNvPr>
              <p:cNvGrpSpPr/>
              <p:nvPr/>
            </p:nvGrpSpPr>
            <p:grpSpPr>
              <a:xfrm rot="5400000" flipH="1">
                <a:off x="5484474" y="3153186"/>
                <a:ext cx="1245421" cy="3873500"/>
                <a:chOff x="4427220" y="1828800"/>
                <a:chExt cx="1181100" cy="3873500"/>
              </a:xfrm>
            </p:grpSpPr>
            <p:cxnSp>
              <p:nvCxnSpPr>
                <p:cNvPr id="146" name="Straight Connector 145">
                  <a:extLst>
                    <a:ext uri="{FF2B5EF4-FFF2-40B4-BE49-F238E27FC236}">
                      <a16:creationId xmlns:a16="http://schemas.microsoft.com/office/drawing/2014/main" id="{99AA460F-1360-8BBE-66A7-7F8668D94391}"/>
                    </a:ext>
                  </a:extLst>
                </p:cNvPr>
                <p:cNvCxnSpPr>
                  <a:cxnSpLocks/>
                </p:cNvCxnSpPr>
                <p:nvPr/>
              </p:nvCxnSpPr>
              <p:spPr>
                <a:xfrm>
                  <a:off x="4427220" y="18288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7" name="Straight Connector 146">
                  <a:extLst>
                    <a:ext uri="{FF2B5EF4-FFF2-40B4-BE49-F238E27FC236}">
                      <a16:creationId xmlns:a16="http://schemas.microsoft.com/office/drawing/2014/main" id="{F9178DC9-3BE2-777D-666A-36ABC0DA0F79}"/>
                    </a:ext>
                  </a:extLst>
                </p:cNvPr>
                <p:cNvCxnSpPr>
                  <a:cxnSpLocks/>
                </p:cNvCxnSpPr>
                <p:nvPr/>
              </p:nvCxnSpPr>
              <p:spPr>
                <a:xfrm>
                  <a:off x="4427220" y="57023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8" name="Straight Connector 147">
                  <a:extLst>
                    <a:ext uri="{FF2B5EF4-FFF2-40B4-BE49-F238E27FC236}">
                      <a16:creationId xmlns:a16="http://schemas.microsoft.com/office/drawing/2014/main" id="{73292712-533A-CF36-3736-09B1293A1975}"/>
                    </a:ext>
                  </a:extLst>
                </p:cNvPr>
                <p:cNvCxnSpPr>
                  <a:cxnSpLocks/>
                </p:cNvCxnSpPr>
                <p:nvPr/>
              </p:nvCxnSpPr>
              <p:spPr>
                <a:xfrm>
                  <a:off x="4427220" y="221615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9" name="Straight Connector 148">
                  <a:extLst>
                    <a:ext uri="{FF2B5EF4-FFF2-40B4-BE49-F238E27FC236}">
                      <a16:creationId xmlns:a16="http://schemas.microsoft.com/office/drawing/2014/main" id="{9E3AD7A8-E6B4-1C70-EA85-46D5A9A18E49}"/>
                    </a:ext>
                  </a:extLst>
                </p:cNvPr>
                <p:cNvCxnSpPr>
                  <a:cxnSpLocks/>
                </p:cNvCxnSpPr>
                <p:nvPr/>
              </p:nvCxnSpPr>
              <p:spPr>
                <a:xfrm>
                  <a:off x="4427220" y="26035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0" name="Straight Connector 149">
                  <a:extLst>
                    <a:ext uri="{FF2B5EF4-FFF2-40B4-BE49-F238E27FC236}">
                      <a16:creationId xmlns:a16="http://schemas.microsoft.com/office/drawing/2014/main" id="{B4D4F0DA-08F2-0767-96D9-A5064A01ABC6}"/>
                    </a:ext>
                  </a:extLst>
                </p:cNvPr>
                <p:cNvCxnSpPr>
                  <a:cxnSpLocks/>
                </p:cNvCxnSpPr>
                <p:nvPr/>
              </p:nvCxnSpPr>
              <p:spPr>
                <a:xfrm>
                  <a:off x="4427220" y="299085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1" name="Straight Connector 150">
                  <a:extLst>
                    <a:ext uri="{FF2B5EF4-FFF2-40B4-BE49-F238E27FC236}">
                      <a16:creationId xmlns:a16="http://schemas.microsoft.com/office/drawing/2014/main" id="{A802B599-082D-F636-8C32-6007BDB0E30B}"/>
                    </a:ext>
                  </a:extLst>
                </p:cNvPr>
                <p:cNvCxnSpPr>
                  <a:cxnSpLocks/>
                </p:cNvCxnSpPr>
                <p:nvPr/>
              </p:nvCxnSpPr>
              <p:spPr>
                <a:xfrm>
                  <a:off x="4427220" y="33782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2" name="Straight Connector 151">
                  <a:extLst>
                    <a:ext uri="{FF2B5EF4-FFF2-40B4-BE49-F238E27FC236}">
                      <a16:creationId xmlns:a16="http://schemas.microsoft.com/office/drawing/2014/main" id="{099151D6-352F-1E50-CD8F-25BABF9833B6}"/>
                    </a:ext>
                  </a:extLst>
                </p:cNvPr>
                <p:cNvCxnSpPr>
                  <a:cxnSpLocks/>
                </p:cNvCxnSpPr>
                <p:nvPr/>
              </p:nvCxnSpPr>
              <p:spPr>
                <a:xfrm>
                  <a:off x="4427220" y="3765550"/>
                  <a:ext cx="1181100" cy="0"/>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153" name="Straight Connector 152">
                  <a:extLst>
                    <a:ext uri="{FF2B5EF4-FFF2-40B4-BE49-F238E27FC236}">
                      <a16:creationId xmlns:a16="http://schemas.microsoft.com/office/drawing/2014/main" id="{DA93A39A-E9D0-B9FF-E63E-0040A9E50ADB}"/>
                    </a:ext>
                  </a:extLst>
                </p:cNvPr>
                <p:cNvCxnSpPr>
                  <a:cxnSpLocks/>
                </p:cNvCxnSpPr>
                <p:nvPr/>
              </p:nvCxnSpPr>
              <p:spPr>
                <a:xfrm>
                  <a:off x="4427220" y="41529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4" name="Straight Connector 153">
                  <a:extLst>
                    <a:ext uri="{FF2B5EF4-FFF2-40B4-BE49-F238E27FC236}">
                      <a16:creationId xmlns:a16="http://schemas.microsoft.com/office/drawing/2014/main" id="{36277D74-77AA-6407-54B2-1F6579ADC533}"/>
                    </a:ext>
                  </a:extLst>
                </p:cNvPr>
                <p:cNvCxnSpPr>
                  <a:cxnSpLocks/>
                </p:cNvCxnSpPr>
                <p:nvPr/>
              </p:nvCxnSpPr>
              <p:spPr>
                <a:xfrm>
                  <a:off x="4427220" y="454025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5" name="Straight Connector 154">
                  <a:extLst>
                    <a:ext uri="{FF2B5EF4-FFF2-40B4-BE49-F238E27FC236}">
                      <a16:creationId xmlns:a16="http://schemas.microsoft.com/office/drawing/2014/main" id="{316A05FA-7FC7-A61B-6C15-83764C15C0B5}"/>
                    </a:ext>
                  </a:extLst>
                </p:cNvPr>
                <p:cNvCxnSpPr>
                  <a:cxnSpLocks/>
                </p:cNvCxnSpPr>
                <p:nvPr/>
              </p:nvCxnSpPr>
              <p:spPr>
                <a:xfrm>
                  <a:off x="4427220" y="49276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6" name="Straight Connector 155">
                  <a:extLst>
                    <a:ext uri="{FF2B5EF4-FFF2-40B4-BE49-F238E27FC236}">
                      <a16:creationId xmlns:a16="http://schemas.microsoft.com/office/drawing/2014/main" id="{DCD5CEFC-9CCB-B331-3F92-2723D97BEE24}"/>
                    </a:ext>
                  </a:extLst>
                </p:cNvPr>
                <p:cNvCxnSpPr>
                  <a:cxnSpLocks/>
                </p:cNvCxnSpPr>
                <p:nvPr/>
              </p:nvCxnSpPr>
              <p:spPr>
                <a:xfrm>
                  <a:off x="4427220" y="5314950"/>
                  <a:ext cx="749300" cy="0"/>
                </a:xfrm>
                <a:prstGeom prst="line">
                  <a:avLst/>
                </a:prstGeom>
              </p:spPr>
              <p:style>
                <a:lnRef idx="1">
                  <a:schemeClr val="accent1"/>
                </a:lnRef>
                <a:fillRef idx="0">
                  <a:schemeClr val="accent1"/>
                </a:fillRef>
                <a:effectRef idx="0">
                  <a:schemeClr val="accent1"/>
                </a:effectRef>
                <a:fontRef idx="minor">
                  <a:schemeClr val="tx1"/>
                </a:fontRef>
              </p:style>
            </p:cxnSp>
          </p:grpSp>
        </p:grpSp>
        <p:grpSp>
          <p:nvGrpSpPr>
            <p:cNvPr id="243" name="Group 242">
              <a:extLst>
                <a:ext uri="{FF2B5EF4-FFF2-40B4-BE49-F238E27FC236}">
                  <a16:creationId xmlns:a16="http://schemas.microsoft.com/office/drawing/2014/main" id="{58BBEAF8-D812-4E42-FCBD-78E9CB47E656}"/>
                </a:ext>
              </a:extLst>
            </p:cNvPr>
            <p:cNvGrpSpPr/>
            <p:nvPr/>
          </p:nvGrpSpPr>
          <p:grpSpPr>
            <a:xfrm>
              <a:off x="2702652" y="2625803"/>
              <a:ext cx="947804" cy="1838230"/>
              <a:chOff x="2702652" y="2625803"/>
              <a:chExt cx="947804" cy="1838230"/>
            </a:xfrm>
          </p:grpSpPr>
          <p:cxnSp>
            <p:nvCxnSpPr>
              <p:cNvPr id="83" name="Straight Connector 82">
                <a:extLst>
                  <a:ext uri="{FF2B5EF4-FFF2-40B4-BE49-F238E27FC236}">
                    <a16:creationId xmlns:a16="http://schemas.microsoft.com/office/drawing/2014/main" id="{F4F6D157-5BC5-0A15-DA76-2190C5091B5B}"/>
                  </a:ext>
                </a:extLst>
              </p:cNvPr>
              <p:cNvCxnSpPr>
                <a:cxnSpLocks/>
              </p:cNvCxnSpPr>
              <p:nvPr/>
            </p:nvCxnSpPr>
            <p:spPr>
              <a:xfrm>
                <a:off x="2702652" y="2775950"/>
                <a:ext cx="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66EA85BA-0F3D-EA51-4017-DCF7FA6CE874}"/>
                  </a:ext>
                </a:extLst>
              </p:cNvPr>
              <p:cNvCxnSpPr/>
              <p:nvPr/>
            </p:nvCxnSpPr>
            <p:spPr>
              <a:xfrm flipV="1">
                <a:off x="3294726" y="2625803"/>
                <a:ext cx="0" cy="1828380"/>
              </a:xfrm>
              <a:prstGeom prst="line">
                <a:avLst/>
              </a:prstGeom>
              <a:ln w="6350">
                <a:solidFill>
                  <a:srgbClr val="FF0000"/>
                </a:solidFill>
                <a:tailEnd type="triangle"/>
              </a:ln>
            </p:spPr>
            <p:style>
              <a:lnRef idx="3">
                <a:schemeClr val="dk1"/>
              </a:lnRef>
              <a:fillRef idx="0">
                <a:schemeClr val="dk1"/>
              </a:fillRef>
              <a:effectRef idx="2">
                <a:schemeClr val="dk1"/>
              </a:effectRef>
              <a:fontRef idx="minor">
                <a:schemeClr val="tx1"/>
              </a:fontRef>
            </p:style>
          </p:cxnSp>
          <p:cxnSp>
            <p:nvCxnSpPr>
              <p:cNvPr id="38" name="Straight Connector 37">
                <a:extLst>
                  <a:ext uri="{FF2B5EF4-FFF2-40B4-BE49-F238E27FC236}">
                    <a16:creationId xmlns:a16="http://schemas.microsoft.com/office/drawing/2014/main" id="{6039ED09-94FE-EF6C-A6C6-105A41F997B4}"/>
                  </a:ext>
                </a:extLst>
              </p:cNvPr>
              <p:cNvCxnSpPr>
                <a:cxnSpLocks/>
              </p:cNvCxnSpPr>
              <p:nvPr/>
            </p:nvCxnSpPr>
            <p:spPr>
              <a:xfrm flipH="1">
                <a:off x="3274743" y="2824382"/>
                <a:ext cx="36000" cy="380"/>
              </a:xfrm>
              <a:prstGeom prst="line">
                <a:avLst/>
              </a:prstGeom>
              <a:ln w="9525">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239" name="Group 238">
                <a:extLst>
                  <a:ext uri="{FF2B5EF4-FFF2-40B4-BE49-F238E27FC236}">
                    <a16:creationId xmlns:a16="http://schemas.microsoft.com/office/drawing/2014/main" id="{2B9992AD-CD3C-6DA8-172E-5A17E82DAF59}"/>
                  </a:ext>
                </a:extLst>
              </p:cNvPr>
              <p:cNvGrpSpPr/>
              <p:nvPr/>
            </p:nvGrpSpPr>
            <p:grpSpPr>
              <a:xfrm>
                <a:off x="3295073" y="2822718"/>
                <a:ext cx="355383" cy="1641123"/>
                <a:chOff x="3295073" y="2820337"/>
                <a:chExt cx="355383" cy="1641123"/>
              </a:xfrm>
            </p:grpSpPr>
            <p:cxnSp>
              <p:nvCxnSpPr>
                <p:cNvPr id="34" name="Straight Connector 33">
                  <a:extLst>
                    <a:ext uri="{FF2B5EF4-FFF2-40B4-BE49-F238E27FC236}">
                      <a16:creationId xmlns:a16="http://schemas.microsoft.com/office/drawing/2014/main" id="{A0C6A4E4-4D3D-AE3F-4CA0-8ECEB8684FCC}"/>
                    </a:ext>
                  </a:extLst>
                </p:cNvPr>
                <p:cNvCxnSpPr>
                  <a:cxnSpLocks/>
                </p:cNvCxnSpPr>
                <p:nvPr/>
              </p:nvCxnSpPr>
              <p:spPr>
                <a:xfrm>
                  <a:off x="3312275" y="2820337"/>
                  <a:ext cx="335800" cy="339582"/>
                </a:xfrm>
                <a:prstGeom prst="line">
                  <a:avLst/>
                </a:prstGeom>
                <a:ln w="95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03FC46AF-9499-F58A-3665-C76217DC4C8E}"/>
                    </a:ext>
                  </a:extLst>
                </p:cNvPr>
                <p:cNvCxnSpPr>
                  <a:cxnSpLocks/>
                </p:cNvCxnSpPr>
                <p:nvPr/>
              </p:nvCxnSpPr>
              <p:spPr>
                <a:xfrm flipH="1">
                  <a:off x="3295073" y="3157538"/>
                  <a:ext cx="355383" cy="1303922"/>
                </a:xfrm>
                <a:prstGeom prst="line">
                  <a:avLst/>
                </a:prstGeom>
                <a:ln w="9525">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129" name="Group 128">
                <a:extLst>
                  <a:ext uri="{FF2B5EF4-FFF2-40B4-BE49-F238E27FC236}">
                    <a16:creationId xmlns:a16="http://schemas.microsoft.com/office/drawing/2014/main" id="{F00CD0BC-1786-76E1-5354-05525E141B0F}"/>
                  </a:ext>
                </a:extLst>
              </p:cNvPr>
              <p:cNvGrpSpPr/>
              <p:nvPr/>
            </p:nvGrpSpPr>
            <p:grpSpPr>
              <a:xfrm>
                <a:off x="3282424" y="2820431"/>
                <a:ext cx="24603" cy="1636314"/>
                <a:chOff x="9443246" y="2797969"/>
                <a:chExt cx="24603" cy="1607974"/>
              </a:xfrm>
            </p:grpSpPr>
            <p:cxnSp>
              <p:nvCxnSpPr>
                <p:cNvPr id="130" name="Straight Connector 129">
                  <a:extLst>
                    <a:ext uri="{FF2B5EF4-FFF2-40B4-BE49-F238E27FC236}">
                      <a16:creationId xmlns:a16="http://schemas.microsoft.com/office/drawing/2014/main" id="{3BF91DA5-25D5-4307-37B6-8C4A2C584C91}"/>
                    </a:ext>
                  </a:extLst>
                </p:cNvPr>
                <p:cNvCxnSpPr>
                  <a:cxnSpLocks/>
                </p:cNvCxnSpPr>
                <p:nvPr/>
              </p:nvCxnSpPr>
              <p:spPr>
                <a:xfrm flipV="1">
                  <a:off x="9460312" y="2797969"/>
                  <a:ext cx="7537" cy="1607584"/>
                </a:xfrm>
                <a:prstGeom prst="line">
                  <a:avLst/>
                </a:prstGeom>
                <a:ln w="6350" cap="sq">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9C76C85A-769A-1928-644A-5788EC070344}"/>
                    </a:ext>
                  </a:extLst>
                </p:cNvPr>
                <p:cNvCxnSpPr>
                  <a:cxnSpLocks/>
                </p:cNvCxnSpPr>
                <p:nvPr/>
              </p:nvCxnSpPr>
              <p:spPr>
                <a:xfrm flipH="1" flipV="1">
                  <a:off x="9443246" y="2798359"/>
                  <a:ext cx="7537" cy="1607584"/>
                </a:xfrm>
                <a:prstGeom prst="line">
                  <a:avLst/>
                </a:prstGeom>
                <a:ln w="6350" cap="sq">
                  <a:solidFill>
                    <a:srgbClr val="FF0000"/>
                  </a:solidFill>
                  <a:prstDash val="dash"/>
                </a:ln>
              </p:spPr>
              <p:style>
                <a:lnRef idx="1">
                  <a:schemeClr val="accent1"/>
                </a:lnRef>
                <a:fillRef idx="0">
                  <a:schemeClr val="accent1"/>
                </a:fillRef>
                <a:effectRef idx="0">
                  <a:schemeClr val="accent1"/>
                </a:effectRef>
                <a:fontRef idx="minor">
                  <a:schemeClr val="tx1"/>
                </a:fontRef>
              </p:style>
            </p:cxnSp>
          </p:grpSp>
          <p:grpSp>
            <p:nvGrpSpPr>
              <p:cNvPr id="240" name="Group 239">
                <a:extLst>
                  <a:ext uri="{FF2B5EF4-FFF2-40B4-BE49-F238E27FC236}">
                    <a16:creationId xmlns:a16="http://schemas.microsoft.com/office/drawing/2014/main" id="{AA95CB9D-E23A-6E61-7DA3-FB7B4ED0DCDD}"/>
                  </a:ext>
                </a:extLst>
              </p:cNvPr>
              <p:cNvGrpSpPr/>
              <p:nvPr/>
            </p:nvGrpSpPr>
            <p:grpSpPr>
              <a:xfrm flipH="1">
                <a:off x="2935974" y="2822910"/>
                <a:ext cx="355383" cy="1641123"/>
                <a:chOff x="3295073" y="2820337"/>
                <a:chExt cx="355383" cy="1641123"/>
              </a:xfrm>
            </p:grpSpPr>
            <p:cxnSp>
              <p:nvCxnSpPr>
                <p:cNvPr id="241" name="Straight Connector 240">
                  <a:extLst>
                    <a:ext uri="{FF2B5EF4-FFF2-40B4-BE49-F238E27FC236}">
                      <a16:creationId xmlns:a16="http://schemas.microsoft.com/office/drawing/2014/main" id="{7F5FA08B-3BB9-7BA1-C807-ACF54DC3F1AF}"/>
                    </a:ext>
                  </a:extLst>
                </p:cNvPr>
                <p:cNvCxnSpPr>
                  <a:cxnSpLocks/>
                </p:cNvCxnSpPr>
                <p:nvPr/>
              </p:nvCxnSpPr>
              <p:spPr>
                <a:xfrm>
                  <a:off x="3312275" y="2820337"/>
                  <a:ext cx="335800" cy="339582"/>
                </a:xfrm>
                <a:prstGeom prst="line">
                  <a:avLst/>
                </a:prstGeom>
                <a:ln w="95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2" name="Straight Connector 241">
                  <a:extLst>
                    <a:ext uri="{FF2B5EF4-FFF2-40B4-BE49-F238E27FC236}">
                      <a16:creationId xmlns:a16="http://schemas.microsoft.com/office/drawing/2014/main" id="{8A7B19AB-E418-C68F-DC14-BE40F9CBDDC1}"/>
                    </a:ext>
                  </a:extLst>
                </p:cNvPr>
                <p:cNvCxnSpPr>
                  <a:cxnSpLocks/>
                </p:cNvCxnSpPr>
                <p:nvPr/>
              </p:nvCxnSpPr>
              <p:spPr>
                <a:xfrm flipH="1">
                  <a:off x="3295073" y="3157538"/>
                  <a:ext cx="355383" cy="1303922"/>
                </a:xfrm>
                <a:prstGeom prst="line">
                  <a:avLst/>
                </a:prstGeom>
                <a:ln w="9525">
                  <a:solidFill>
                    <a:srgbClr val="FF0000"/>
                  </a:solidFill>
                </a:ln>
              </p:spPr>
              <p:style>
                <a:lnRef idx="1">
                  <a:schemeClr val="accent1"/>
                </a:lnRef>
                <a:fillRef idx="0">
                  <a:schemeClr val="accent1"/>
                </a:fillRef>
                <a:effectRef idx="0">
                  <a:schemeClr val="accent1"/>
                </a:effectRef>
                <a:fontRef idx="minor">
                  <a:schemeClr val="tx1"/>
                </a:fontRef>
              </p:style>
            </p:cxnSp>
          </p:grpSp>
        </p:grpSp>
      </p:grpSp>
    </p:spTree>
    <p:extLst>
      <p:ext uri="{BB962C8B-B14F-4D97-AF65-F5344CB8AC3E}">
        <p14:creationId xmlns:p14="http://schemas.microsoft.com/office/powerpoint/2010/main" val="38348429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 name="TextBox 83">
            <a:extLst>
              <a:ext uri="{FF2B5EF4-FFF2-40B4-BE49-F238E27FC236}">
                <a16:creationId xmlns:a16="http://schemas.microsoft.com/office/drawing/2014/main" id="{1D5D8CD9-0164-17A3-30AC-76376AC38861}"/>
              </a:ext>
            </a:extLst>
          </p:cNvPr>
          <p:cNvSpPr txBox="1"/>
          <p:nvPr/>
        </p:nvSpPr>
        <p:spPr>
          <a:xfrm>
            <a:off x="1717211" y="4923202"/>
            <a:ext cx="3455720" cy="307777"/>
          </a:xfrm>
          <a:prstGeom prst="rect">
            <a:avLst/>
          </a:prstGeom>
          <a:noFill/>
        </p:spPr>
        <p:txBody>
          <a:bodyPr wrap="square" rtlCol="0">
            <a:spAutoFit/>
          </a:bodyPr>
          <a:lstStyle/>
          <a:p>
            <a:pPr algn="ctr"/>
            <a:r>
              <a:rPr lang="en-GB" sz="1400" b="1" dirty="0"/>
              <a:t>Hard Surface Impact Distance</a:t>
            </a:r>
          </a:p>
        </p:txBody>
      </p:sp>
      <p:sp>
        <p:nvSpPr>
          <p:cNvPr id="85" name="TextBox 84">
            <a:extLst>
              <a:ext uri="{FF2B5EF4-FFF2-40B4-BE49-F238E27FC236}">
                <a16:creationId xmlns:a16="http://schemas.microsoft.com/office/drawing/2014/main" id="{1E9059FC-EAF3-CB44-5363-E196304D5A30}"/>
              </a:ext>
            </a:extLst>
          </p:cNvPr>
          <p:cNvSpPr txBox="1"/>
          <p:nvPr/>
        </p:nvSpPr>
        <p:spPr>
          <a:xfrm>
            <a:off x="7777985" y="4924594"/>
            <a:ext cx="3455720" cy="523220"/>
          </a:xfrm>
          <a:prstGeom prst="rect">
            <a:avLst/>
          </a:prstGeom>
          <a:noFill/>
        </p:spPr>
        <p:txBody>
          <a:bodyPr wrap="square" rtlCol="0">
            <a:spAutoFit/>
          </a:bodyPr>
          <a:lstStyle/>
          <a:p>
            <a:pPr algn="ctr"/>
            <a:r>
              <a:rPr lang="en-GB" sz="1400" b="1" dirty="0"/>
              <a:t>Ground Surface Impact Distance</a:t>
            </a:r>
          </a:p>
          <a:p>
            <a:pPr algn="ctr"/>
            <a:endParaRPr lang="en-GB" sz="1400" b="1" dirty="0"/>
          </a:p>
        </p:txBody>
      </p:sp>
      <p:sp>
        <p:nvSpPr>
          <p:cNvPr id="4" name="Title 1">
            <a:extLst>
              <a:ext uri="{FF2B5EF4-FFF2-40B4-BE49-F238E27FC236}">
                <a16:creationId xmlns:a16="http://schemas.microsoft.com/office/drawing/2014/main" id="{D2C1ACB5-165C-0DBF-D4AE-C22B83E2934A}"/>
              </a:ext>
            </a:extLst>
          </p:cNvPr>
          <p:cNvSpPr txBox="1">
            <a:spLocks/>
          </p:cNvSpPr>
          <p:nvPr/>
        </p:nvSpPr>
        <p:spPr>
          <a:xfrm>
            <a:off x="1" y="393827"/>
            <a:ext cx="12192000" cy="1052422"/>
          </a:xfrm>
          <a:prstGeom prst="rect">
            <a:avLst/>
          </a:prstGeom>
        </p:spPr>
        <p:txBody>
          <a:bodyPr/>
          <a:lstStyle>
            <a:lvl1pPr algn="l" defTabSz="914400" rtl="0" eaLnBrk="1" latinLnBrk="0" hangingPunct="1">
              <a:lnSpc>
                <a:spcPct val="90000"/>
              </a:lnSpc>
              <a:spcBef>
                <a:spcPct val="0"/>
              </a:spcBef>
              <a:buNone/>
              <a:defRPr sz="4400" b="1" i="1" kern="1200">
                <a:solidFill>
                  <a:srgbClr val="053C1E"/>
                </a:solidFill>
                <a:latin typeface="Arial" panose="020B0604020202020204" pitchFamily="34" charset="0"/>
                <a:ea typeface="+mj-ea"/>
                <a:cs typeface="Arial" panose="020B0604020202020204" pitchFamily="34" charset="0"/>
              </a:defRPr>
            </a:lvl1pPr>
          </a:lstStyle>
          <a:p>
            <a:pPr algn="ctr"/>
            <a:r>
              <a:rPr lang="en-GB" sz="3200" b="1" dirty="0"/>
              <a:t>T1 – RIMFIRE RIFLE</a:t>
            </a:r>
            <a:endParaRPr lang="en-GB" sz="3200" b="1" strike="sngStrike" dirty="0"/>
          </a:p>
          <a:p>
            <a:pPr algn="ctr"/>
            <a:r>
              <a:rPr lang="en-GB" sz="3200" dirty="0"/>
              <a:t>- LOA and ROA (</a:t>
            </a:r>
            <a:r>
              <a:rPr lang="en-GB" sz="3200" dirty="0" err="1"/>
              <a:t>CofF</a:t>
            </a:r>
            <a:r>
              <a:rPr lang="en-GB" sz="3200" dirty="0"/>
              <a:t> 10 mils)</a:t>
            </a:r>
            <a:endParaRPr lang="en-GB" sz="3200" b="1" dirty="0"/>
          </a:p>
        </p:txBody>
      </p:sp>
      <p:grpSp>
        <p:nvGrpSpPr>
          <p:cNvPr id="205" name="Group 204">
            <a:extLst>
              <a:ext uri="{FF2B5EF4-FFF2-40B4-BE49-F238E27FC236}">
                <a16:creationId xmlns:a16="http://schemas.microsoft.com/office/drawing/2014/main" id="{D25189A0-4731-9F35-60CA-179CCA3C57F7}"/>
              </a:ext>
            </a:extLst>
          </p:cNvPr>
          <p:cNvGrpSpPr/>
          <p:nvPr/>
        </p:nvGrpSpPr>
        <p:grpSpPr>
          <a:xfrm>
            <a:off x="1267848" y="2653185"/>
            <a:ext cx="2527865" cy="2139386"/>
            <a:chOff x="1267848" y="2653185"/>
            <a:chExt cx="2527865" cy="2139386"/>
          </a:xfrm>
        </p:grpSpPr>
        <p:cxnSp>
          <p:nvCxnSpPr>
            <p:cNvPr id="83" name="Straight Connector 82">
              <a:extLst>
                <a:ext uri="{FF2B5EF4-FFF2-40B4-BE49-F238E27FC236}">
                  <a16:creationId xmlns:a16="http://schemas.microsoft.com/office/drawing/2014/main" id="{F4F6D157-5BC5-0A15-DA76-2190C5091B5B}"/>
                </a:ext>
              </a:extLst>
            </p:cNvPr>
            <p:cNvCxnSpPr>
              <a:cxnSpLocks/>
            </p:cNvCxnSpPr>
            <p:nvPr/>
          </p:nvCxnSpPr>
          <p:spPr>
            <a:xfrm>
              <a:off x="2702652" y="2775950"/>
              <a:ext cx="0"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140" name="Group 139">
              <a:extLst>
                <a:ext uri="{FF2B5EF4-FFF2-40B4-BE49-F238E27FC236}">
                  <a16:creationId xmlns:a16="http://schemas.microsoft.com/office/drawing/2014/main" id="{03421360-5AD8-098E-4396-52A3D85A8476}"/>
                </a:ext>
              </a:extLst>
            </p:cNvPr>
            <p:cNvGrpSpPr>
              <a:grpSpLocks noChangeAspect="1"/>
            </p:cNvGrpSpPr>
            <p:nvPr/>
          </p:nvGrpSpPr>
          <p:grpSpPr>
            <a:xfrm>
              <a:off x="1267848" y="3644246"/>
              <a:ext cx="1148010" cy="1148325"/>
              <a:chOff x="4161754" y="1820602"/>
              <a:chExt cx="3893326" cy="3894398"/>
            </a:xfrm>
          </p:grpSpPr>
          <p:sp>
            <p:nvSpPr>
              <p:cNvPr id="141" name="Rectangle 140">
                <a:extLst>
                  <a:ext uri="{FF2B5EF4-FFF2-40B4-BE49-F238E27FC236}">
                    <a16:creationId xmlns:a16="http://schemas.microsoft.com/office/drawing/2014/main" id="{EF2BFAB0-FF2D-1DF5-D2FD-C450D37BF5AC}"/>
                  </a:ext>
                </a:extLst>
              </p:cNvPr>
              <p:cNvSpPr/>
              <p:nvPr/>
            </p:nvSpPr>
            <p:spPr>
              <a:xfrm>
                <a:off x="4168880" y="1828800"/>
                <a:ext cx="3886200" cy="3886200"/>
              </a:xfrm>
              <a:prstGeom prst="rect">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42" name="Group 141">
                <a:extLst>
                  <a:ext uri="{FF2B5EF4-FFF2-40B4-BE49-F238E27FC236}">
                    <a16:creationId xmlns:a16="http://schemas.microsoft.com/office/drawing/2014/main" id="{FEFAC786-BB9D-F58B-85D9-8671E55B9E67}"/>
                  </a:ext>
                </a:extLst>
              </p:cNvPr>
              <p:cNvGrpSpPr/>
              <p:nvPr/>
            </p:nvGrpSpPr>
            <p:grpSpPr>
              <a:xfrm>
                <a:off x="4161754" y="1836174"/>
                <a:ext cx="1247837" cy="3873500"/>
                <a:chOff x="4427220" y="1828800"/>
                <a:chExt cx="1181100" cy="3873500"/>
              </a:xfrm>
            </p:grpSpPr>
            <p:cxnSp>
              <p:nvCxnSpPr>
                <p:cNvPr id="179" name="Straight Connector 178">
                  <a:extLst>
                    <a:ext uri="{FF2B5EF4-FFF2-40B4-BE49-F238E27FC236}">
                      <a16:creationId xmlns:a16="http://schemas.microsoft.com/office/drawing/2014/main" id="{44522700-C3DB-2053-4095-07344C2DB191}"/>
                    </a:ext>
                  </a:extLst>
                </p:cNvPr>
                <p:cNvCxnSpPr>
                  <a:cxnSpLocks/>
                </p:cNvCxnSpPr>
                <p:nvPr/>
              </p:nvCxnSpPr>
              <p:spPr>
                <a:xfrm>
                  <a:off x="4427220" y="18288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0" name="Straight Connector 179">
                  <a:extLst>
                    <a:ext uri="{FF2B5EF4-FFF2-40B4-BE49-F238E27FC236}">
                      <a16:creationId xmlns:a16="http://schemas.microsoft.com/office/drawing/2014/main" id="{D9022AB7-1E2B-6911-FCEC-9E8037646B1C}"/>
                    </a:ext>
                  </a:extLst>
                </p:cNvPr>
                <p:cNvCxnSpPr>
                  <a:cxnSpLocks/>
                </p:cNvCxnSpPr>
                <p:nvPr/>
              </p:nvCxnSpPr>
              <p:spPr>
                <a:xfrm>
                  <a:off x="4427220" y="57023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1" name="Straight Connector 180">
                  <a:extLst>
                    <a:ext uri="{FF2B5EF4-FFF2-40B4-BE49-F238E27FC236}">
                      <a16:creationId xmlns:a16="http://schemas.microsoft.com/office/drawing/2014/main" id="{4E7E8AF6-365E-981C-AD0A-C155C95666C6}"/>
                    </a:ext>
                  </a:extLst>
                </p:cNvPr>
                <p:cNvCxnSpPr>
                  <a:cxnSpLocks/>
                </p:cNvCxnSpPr>
                <p:nvPr/>
              </p:nvCxnSpPr>
              <p:spPr>
                <a:xfrm>
                  <a:off x="4427220" y="221615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2" name="Straight Connector 181">
                  <a:extLst>
                    <a:ext uri="{FF2B5EF4-FFF2-40B4-BE49-F238E27FC236}">
                      <a16:creationId xmlns:a16="http://schemas.microsoft.com/office/drawing/2014/main" id="{E499F0E7-9A1B-0C90-3945-08DDD29A7433}"/>
                    </a:ext>
                  </a:extLst>
                </p:cNvPr>
                <p:cNvCxnSpPr>
                  <a:cxnSpLocks/>
                </p:cNvCxnSpPr>
                <p:nvPr/>
              </p:nvCxnSpPr>
              <p:spPr>
                <a:xfrm>
                  <a:off x="4427220" y="26035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3" name="Straight Connector 182">
                  <a:extLst>
                    <a:ext uri="{FF2B5EF4-FFF2-40B4-BE49-F238E27FC236}">
                      <a16:creationId xmlns:a16="http://schemas.microsoft.com/office/drawing/2014/main" id="{368F5847-8EE0-1621-7FB9-10CC1AC178FE}"/>
                    </a:ext>
                  </a:extLst>
                </p:cNvPr>
                <p:cNvCxnSpPr>
                  <a:cxnSpLocks/>
                </p:cNvCxnSpPr>
                <p:nvPr/>
              </p:nvCxnSpPr>
              <p:spPr>
                <a:xfrm>
                  <a:off x="4427220" y="299085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4" name="Straight Connector 183">
                  <a:extLst>
                    <a:ext uri="{FF2B5EF4-FFF2-40B4-BE49-F238E27FC236}">
                      <a16:creationId xmlns:a16="http://schemas.microsoft.com/office/drawing/2014/main" id="{6D3C5CB1-A691-CCE3-F1FD-E5318D78751D}"/>
                    </a:ext>
                  </a:extLst>
                </p:cNvPr>
                <p:cNvCxnSpPr>
                  <a:cxnSpLocks/>
                </p:cNvCxnSpPr>
                <p:nvPr/>
              </p:nvCxnSpPr>
              <p:spPr>
                <a:xfrm>
                  <a:off x="4427220" y="33782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5" name="Straight Connector 184">
                  <a:extLst>
                    <a:ext uri="{FF2B5EF4-FFF2-40B4-BE49-F238E27FC236}">
                      <a16:creationId xmlns:a16="http://schemas.microsoft.com/office/drawing/2014/main" id="{BD6E556D-BBAC-ACBB-4C67-F42D2CEAFF77}"/>
                    </a:ext>
                  </a:extLst>
                </p:cNvPr>
                <p:cNvCxnSpPr>
                  <a:cxnSpLocks/>
                </p:cNvCxnSpPr>
                <p:nvPr/>
              </p:nvCxnSpPr>
              <p:spPr>
                <a:xfrm>
                  <a:off x="4427220" y="3765550"/>
                  <a:ext cx="1181100" cy="0"/>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186" name="Straight Connector 185">
                  <a:extLst>
                    <a:ext uri="{FF2B5EF4-FFF2-40B4-BE49-F238E27FC236}">
                      <a16:creationId xmlns:a16="http://schemas.microsoft.com/office/drawing/2014/main" id="{BAA1FFEB-8E2B-74DB-12BE-B9E66AC8D007}"/>
                    </a:ext>
                  </a:extLst>
                </p:cNvPr>
                <p:cNvCxnSpPr>
                  <a:cxnSpLocks/>
                </p:cNvCxnSpPr>
                <p:nvPr/>
              </p:nvCxnSpPr>
              <p:spPr>
                <a:xfrm>
                  <a:off x="4427220" y="41529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7" name="Straight Connector 186">
                  <a:extLst>
                    <a:ext uri="{FF2B5EF4-FFF2-40B4-BE49-F238E27FC236}">
                      <a16:creationId xmlns:a16="http://schemas.microsoft.com/office/drawing/2014/main" id="{6CD4C3DA-D844-815D-BE7F-5E50E2600787}"/>
                    </a:ext>
                  </a:extLst>
                </p:cNvPr>
                <p:cNvCxnSpPr>
                  <a:cxnSpLocks/>
                </p:cNvCxnSpPr>
                <p:nvPr/>
              </p:nvCxnSpPr>
              <p:spPr>
                <a:xfrm>
                  <a:off x="4427220" y="454025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8" name="Straight Connector 187">
                  <a:extLst>
                    <a:ext uri="{FF2B5EF4-FFF2-40B4-BE49-F238E27FC236}">
                      <a16:creationId xmlns:a16="http://schemas.microsoft.com/office/drawing/2014/main" id="{74668043-4D94-E9A8-F515-73BA54CE8057}"/>
                    </a:ext>
                  </a:extLst>
                </p:cNvPr>
                <p:cNvCxnSpPr>
                  <a:cxnSpLocks/>
                </p:cNvCxnSpPr>
                <p:nvPr/>
              </p:nvCxnSpPr>
              <p:spPr>
                <a:xfrm>
                  <a:off x="4427220" y="49276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9" name="Straight Connector 188">
                  <a:extLst>
                    <a:ext uri="{FF2B5EF4-FFF2-40B4-BE49-F238E27FC236}">
                      <a16:creationId xmlns:a16="http://schemas.microsoft.com/office/drawing/2014/main" id="{EE046A88-5E99-D6A5-C670-9B4F6C766A9B}"/>
                    </a:ext>
                  </a:extLst>
                </p:cNvPr>
                <p:cNvCxnSpPr>
                  <a:cxnSpLocks/>
                </p:cNvCxnSpPr>
                <p:nvPr/>
              </p:nvCxnSpPr>
              <p:spPr>
                <a:xfrm>
                  <a:off x="4427220" y="5314950"/>
                  <a:ext cx="749300" cy="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143" name="Group 142">
                <a:extLst>
                  <a:ext uri="{FF2B5EF4-FFF2-40B4-BE49-F238E27FC236}">
                    <a16:creationId xmlns:a16="http://schemas.microsoft.com/office/drawing/2014/main" id="{B6E447F8-4CCC-8878-217E-BD7466DD4A71}"/>
                  </a:ext>
                </a:extLst>
              </p:cNvPr>
              <p:cNvGrpSpPr/>
              <p:nvPr/>
            </p:nvGrpSpPr>
            <p:grpSpPr>
              <a:xfrm flipH="1">
                <a:off x="6804896" y="1836420"/>
                <a:ext cx="1247837" cy="3873500"/>
                <a:chOff x="4427220" y="1828800"/>
                <a:chExt cx="1181100" cy="3873500"/>
              </a:xfrm>
            </p:grpSpPr>
            <p:cxnSp>
              <p:nvCxnSpPr>
                <p:cNvPr id="168" name="Straight Connector 167">
                  <a:extLst>
                    <a:ext uri="{FF2B5EF4-FFF2-40B4-BE49-F238E27FC236}">
                      <a16:creationId xmlns:a16="http://schemas.microsoft.com/office/drawing/2014/main" id="{E25557B0-AA59-4B3A-F74F-D51EDC287BB2}"/>
                    </a:ext>
                  </a:extLst>
                </p:cNvPr>
                <p:cNvCxnSpPr>
                  <a:cxnSpLocks/>
                </p:cNvCxnSpPr>
                <p:nvPr/>
              </p:nvCxnSpPr>
              <p:spPr>
                <a:xfrm>
                  <a:off x="4427220" y="18288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9" name="Straight Connector 168">
                  <a:extLst>
                    <a:ext uri="{FF2B5EF4-FFF2-40B4-BE49-F238E27FC236}">
                      <a16:creationId xmlns:a16="http://schemas.microsoft.com/office/drawing/2014/main" id="{F471B76E-2733-C589-F0D9-78F1CB493B34}"/>
                    </a:ext>
                  </a:extLst>
                </p:cNvPr>
                <p:cNvCxnSpPr>
                  <a:cxnSpLocks/>
                </p:cNvCxnSpPr>
                <p:nvPr/>
              </p:nvCxnSpPr>
              <p:spPr>
                <a:xfrm>
                  <a:off x="4427220" y="57023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0" name="Straight Connector 169">
                  <a:extLst>
                    <a:ext uri="{FF2B5EF4-FFF2-40B4-BE49-F238E27FC236}">
                      <a16:creationId xmlns:a16="http://schemas.microsoft.com/office/drawing/2014/main" id="{82ED0059-A875-A662-F3D4-3F1D86FFCC1B}"/>
                    </a:ext>
                  </a:extLst>
                </p:cNvPr>
                <p:cNvCxnSpPr>
                  <a:cxnSpLocks/>
                </p:cNvCxnSpPr>
                <p:nvPr/>
              </p:nvCxnSpPr>
              <p:spPr>
                <a:xfrm>
                  <a:off x="4427220" y="221615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1" name="Straight Connector 170">
                  <a:extLst>
                    <a:ext uri="{FF2B5EF4-FFF2-40B4-BE49-F238E27FC236}">
                      <a16:creationId xmlns:a16="http://schemas.microsoft.com/office/drawing/2014/main" id="{4DC1EC97-3114-DC37-209D-7DE5C7661A3D}"/>
                    </a:ext>
                  </a:extLst>
                </p:cNvPr>
                <p:cNvCxnSpPr>
                  <a:cxnSpLocks/>
                </p:cNvCxnSpPr>
                <p:nvPr/>
              </p:nvCxnSpPr>
              <p:spPr>
                <a:xfrm>
                  <a:off x="4427220" y="26035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2" name="Straight Connector 171">
                  <a:extLst>
                    <a:ext uri="{FF2B5EF4-FFF2-40B4-BE49-F238E27FC236}">
                      <a16:creationId xmlns:a16="http://schemas.microsoft.com/office/drawing/2014/main" id="{EE1795CC-BB49-028D-EEEE-6B8D464FDB26}"/>
                    </a:ext>
                  </a:extLst>
                </p:cNvPr>
                <p:cNvCxnSpPr>
                  <a:cxnSpLocks/>
                </p:cNvCxnSpPr>
                <p:nvPr/>
              </p:nvCxnSpPr>
              <p:spPr>
                <a:xfrm>
                  <a:off x="4427220" y="299085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3" name="Straight Connector 172">
                  <a:extLst>
                    <a:ext uri="{FF2B5EF4-FFF2-40B4-BE49-F238E27FC236}">
                      <a16:creationId xmlns:a16="http://schemas.microsoft.com/office/drawing/2014/main" id="{12D4B305-6EA3-D684-37F6-B562C7734853}"/>
                    </a:ext>
                  </a:extLst>
                </p:cNvPr>
                <p:cNvCxnSpPr>
                  <a:cxnSpLocks/>
                </p:cNvCxnSpPr>
                <p:nvPr/>
              </p:nvCxnSpPr>
              <p:spPr>
                <a:xfrm>
                  <a:off x="4427220" y="33782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4" name="Straight Connector 173">
                  <a:extLst>
                    <a:ext uri="{FF2B5EF4-FFF2-40B4-BE49-F238E27FC236}">
                      <a16:creationId xmlns:a16="http://schemas.microsoft.com/office/drawing/2014/main" id="{FDA76506-8B0F-EB4B-BEDB-2B48E1A4DD20}"/>
                    </a:ext>
                  </a:extLst>
                </p:cNvPr>
                <p:cNvCxnSpPr>
                  <a:cxnSpLocks/>
                </p:cNvCxnSpPr>
                <p:nvPr/>
              </p:nvCxnSpPr>
              <p:spPr>
                <a:xfrm>
                  <a:off x="4427220" y="3765550"/>
                  <a:ext cx="1181100" cy="0"/>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175" name="Straight Connector 174">
                  <a:extLst>
                    <a:ext uri="{FF2B5EF4-FFF2-40B4-BE49-F238E27FC236}">
                      <a16:creationId xmlns:a16="http://schemas.microsoft.com/office/drawing/2014/main" id="{A3886B54-7BD5-2F34-BD1B-B6653DE77E21}"/>
                    </a:ext>
                  </a:extLst>
                </p:cNvPr>
                <p:cNvCxnSpPr>
                  <a:cxnSpLocks/>
                </p:cNvCxnSpPr>
                <p:nvPr/>
              </p:nvCxnSpPr>
              <p:spPr>
                <a:xfrm>
                  <a:off x="4427220" y="41529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6" name="Straight Connector 175">
                  <a:extLst>
                    <a:ext uri="{FF2B5EF4-FFF2-40B4-BE49-F238E27FC236}">
                      <a16:creationId xmlns:a16="http://schemas.microsoft.com/office/drawing/2014/main" id="{51F06547-0495-0F20-115E-8EF77B6C586F}"/>
                    </a:ext>
                  </a:extLst>
                </p:cNvPr>
                <p:cNvCxnSpPr>
                  <a:cxnSpLocks/>
                </p:cNvCxnSpPr>
                <p:nvPr/>
              </p:nvCxnSpPr>
              <p:spPr>
                <a:xfrm>
                  <a:off x="4427220" y="454025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7" name="Straight Connector 176">
                  <a:extLst>
                    <a:ext uri="{FF2B5EF4-FFF2-40B4-BE49-F238E27FC236}">
                      <a16:creationId xmlns:a16="http://schemas.microsoft.com/office/drawing/2014/main" id="{7BD609DA-1DA7-B685-E603-ED134A6FF346}"/>
                    </a:ext>
                  </a:extLst>
                </p:cNvPr>
                <p:cNvCxnSpPr>
                  <a:cxnSpLocks/>
                </p:cNvCxnSpPr>
                <p:nvPr/>
              </p:nvCxnSpPr>
              <p:spPr>
                <a:xfrm>
                  <a:off x="4427220" y="49276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8" name="Straight Connector 177">
                  <a:extLst>
                    <a:ext uri="{FF2B5EF4-FFF2-40B4-BE49-F238E27FC236}">
                      <a16:creationId xmlns:a16="http://schemas.microsoft.com/office/drawing/2014/main" id="{D72C28A5-6E93-FFAB-09E1-84333F615CBB}"/>
                    </a:ext>
                  </a:extLst>
                </p:cNvPr>
                <p:cNvCxnSpPr>
                  <a:cxnSpLocks/>
                </p:cNvCxnSpPr>
                <p:nvPr/>
              </p:nvCxnSpPr>
              <p:spPr>
                <a:xfrm>
                  <a:off x="4427220" y="5314950"/>
                  <a:ext cx="749300" cy="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144" name="Group 143">
                <a:extLst>
                  <a:ext uri="{FF2B5EF4-FFF2-40B4-BE49-F238E27FC236}">
                    <a16:creationId xmlns:a16="http://schemas.microsoft.com/office/drawing/2014/main" id="{44743790-AED8-89B9-67D7-A5E6F88CED21}"/>
                  </a:ext>
                </a:extLst>
              </p:cNvPr>
              <p:cNvGrpSpPr/>
              <p:nvPr/>
            </p:nvGrpSpPr>
            <p:grpSpPr>
              <a:xfrm rot="5400000">
                <a:off x="5484729" y="506554"/>
                <a:ext cx="1245403" cy="3873500"/>
                <a:chOff x="4427220" y="1828800"/>
                <a:chExt cx="1181100" cy="3873500"/>
              </a:xfrm>
            </p:grpSpPr>
            <p:cxnSp>
              <p:nvCxnSpPr>
                <p:cNvPr id="157" name="Straight Connector 156">
                  <a:extLst>
                    <a:ext uri="{FF2B5EF4-FFF2-40B4-BE49-F238E27FC236}">
                      <a16:creationId xmlns:a16="http://schemas.microsoft.com/office/drawing/2014/main" id="{81246BA9-6EDD-3D1C-5BA6-19E8DE78DD61}"/>
                    </a:ext>
                  </a:extLst>
                </p:cNvPr>
                <p:cNvCxnSpPr>
                  <a:cxnSpLocks/>
                </p:cNvCxnSpPr>
                <p:nvPr/>
              </p:nvCxnSpPr>
              <p:spPr>
                <a:xfrm>
                  <a:off x="4427220" y="18288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8" name="Straight Connector 157">
                  <a:extLst>
                    <a:ext uri="{FF2B5EF4-FFF2-40B4-BE49-F238E27FC236}">
                      <a16:creationId xmlns:a16="http://schemas.microsoft.com/office/drawing/2014/main" id="{2F8A745C-54DF-1B40-748F-F0A9BD866F9B}"/>
                    </a:ext>
                  </a:extLst>
                </p:cNvPr>
                <p:cNvCxnSpPr>
                  <a:cxnSpLocks/>
                </p:cNvCxnSpPr>
                <p:nvPr/>
              </p:nvCxnSpPr>
              <p:spPr>
                <a:xfrm>
                  <a:off x="4427220" y="57023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9" name="Straight Connector 158">
                  <a:extLst>
                    <a:ext uri="{FF2B5EF4-FFF2-40B4-BE49-F238E27FC236}">
                      <a16:creationId xmlns:a16="http://schemas.microsoft.com/office/drawing/2014/main" id="{54319137-5251-D3F6-F271-1FB3BECE0BBD}"/>
                    </a:ext>
                  </a:extLst>
                </p:cNvPr>
                <p:cNvCxnSpPr>
                  <a:cxnSpLocks/>
                </p:cNvCxnSpPr>
                <p:nvPr/>
              </p:nvCxnSpPr>
              <p:spPr>
                <a:xfrm>
                  <a:off x="4427220" y="221615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0" name="Straight Connector 159">
                  <a:extLst>
                    <a:ext uri="{FF2B5EF4-FFF2-40B4-BE49-F238E27FC236}">
                      <a16:creationId xmlns:a16="http://schemas.microsoft.com/office/drawing/2014/main" id="{CEABB884-32C7-73FB-E78A-DC190D2A80AE}"/>
                    </a:ext>
                  </a:extLst>
                </p:cNvPr>
                <p:cNvCxnSpPr>
                  <a:cxnSpLocks/>
                </p:cNvCxnSpPr>
                <p:nvPr/>
              </p:nvCxnSpPr>
              <p:spPr>
                <a:xfrm>
                  <a:off x="4427220" y="26035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1" name="Straight Connector 160">
                  <a:extLst>
                    <a:ext uri="{FF2B5EF4-FFF2-40B4-BE49-F238E27FC236}">
                      <a16:creationId xmlns:a16="http://schemas.microsoft.com/office/drawing/2014/main" id="{91548D5E-58E4-8E51-8658-3A7B82D76EBE}"/>
                    </a:ext>
                  </a:extLst>
                </p:cNvPr>
                <p:cNvCxnSpPr>
                  <a:cxnSpLocks/>
                </p:cNvCxnSpPr>
                <p:nvPr/>
              </p:nvCxnSpPr>
              <p:spPr>
                <a:xfrm>
                  <a:off x="4427220" y="299085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2" name="Straight Connector 161">
                  <a:extLst>
                    <a:ext uri="{FF2B5EF4-FFF2-40B4-BE49-F238E27FC236}">
                      <a16:creationId xmlns:a16="http://schemas.microsoft.com/office/drawing/2014/main" id="{14336525-DAB8-10AD-7B67-D2F64FA5D08E}"/>
                    </a:ext>
                  </a:extLst>
                </p:cNvPr>
                <p:cNvCxnSpPr>
                  <a:cxnSpLocks/>
                </p:cNvCxnSpPr>
                <p:nvPr/>
              </p:nvCxnSpPr>
              <p:spPr>
                <a:xfrm>
                  <a:off x="4427220" y="33782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3" name="Straight Connector 162">
                  <a:extLst>
                    <a:ext uri="{FF2B5EF4-FFF2-40B4-BE49-F238E27FC236}">
                      <a16:creationId xmlns:a16="http://schemas.microsoft.com/office/drawing/2014/main" id="{0DEF17B2-8255-8CC1-536F-18E97CEA492F}"/>
                    </a:ext>
                  </a:extLst>
                </p:cNvPr>
                <p:cNvCxnSpPr>
                  <a:cxnSpLocks/>
                </p:cNvCxnSpPr>
                <p:nvPr/>
              </p:nvCxnSpPr>
              <p:spPr>
                <a:xfrm>
                  <a:off x="4427220" y="3765550"/>
                  <a:ext cx="1181100" cy="0"/>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164" name="Straight Connector 163">
                  <a:extLst>
                    <a:ext uri="{FF2B5EF4-FFF2-40B4-BE49-F238E27FC236}">
                      <a16:creationId xmlns:a16="http://schemas.microsoft.com/office/drawing/2014/main" id="{E95AD2FA-1298-CECD-DE62-6D4D6D5AB483}"/>
                    </a:ext>
                  </a:extLst>
                </p:cNvPr>
                <p:cNvCxnSpPr>
                  <a:cxnSpLocks/>
                </p:cNvCxnSpPr>
                <p:nvPr/>
              </p:nvCxnSpPr>
              <p:spPr>
                <a:xfrm>
                  <a:off x="4427220" y="41529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5" name="Straight Connector 164">
                  <a:extLst>
                    <a:ext uri="{FF2B5EF4-FFF2-40B4-BE49-F238E27FC236}">
                      <a16:creationId xmlns:a16="http://schemas.microsoft.com/office/drawing/2014/main" id="{FC8AAA25-5A97-9338-4085-1EA2AE52167F}"/>
                    </a:ext>
                  </a:extLst>
                </p:cNvPr>
                <p:cNvCxnSpPr>
                  <a:cxnSpLocks/>
                </p:cNvCxnSpPr>
                <p:nvPr/>
              </p:nvCxnSpPr>
              <p:spPr>
                <a:xfrm>
                  <a:off x="4427220" y="454025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6" name="Straight Connector 165">
                  <a:extLst>
                    <a:ext uri="{FF2B5EF4-FFF2-40B4-BE49-F238E27FC236}">
                      <a16:creationId xmlns:a16="http://schemas.microsoft.com/office/drawing/2014/main" id="{D26BCD1D-602B-41BC-0513-1EBA7DF8E4BD}"/>
                    </a:ext>
                  </a:extLst>
                </p:cNvPr>
                <p:cNvCxnSpPr>
                  <a:cxnSpLocks/>
                </p:cNvCxnSpPr>
                <p:nvPr/>
              </p:nvCxnSpPr>
              <p:spPr>
                <a:xfrm>
                  <a:off x="4427220" y="49276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7" name="Straight Connector 166">
                  <a:extLst>
                    <a:ext uri="{FF2B5EF4-FFF2-40B4-BE49-F238E27FC236}">
                      <a16:creationId xmlns:a16="http://schemas.microsoft.com/office/drawing/2014/main" id="{CCF5BD56-B82A-5D37-C467-354E2909BF3B}"/>
                    </a:ext>
                  </a:extLst>
                </p:cNvPr>
                <p:cNvCxnSpPr>
                  <a:cxnSpLocks/>
                </p:cNvCxnSpPr>
                <p:nvPr/>
              </p:nvCxnSpPr>
              <p:spPr>
                <a:xfrm>
                  <a:off x="4427220" y="5314950"/>
                  <a:ext cx="749300" cy="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145" name="Group 144">
                <a:extLst>
                  <a:ext uri="{FF2B5EF4-FFF2-40B4-BE49-F238E27FC236}">
                    <a16:creationId xmlns:a16="http://schemas.microsoft.com/office/drawing/2014/main" id="{497AC12E-6418-25BC-93BB-F5EEC4DD55DE}"/>
                  </a:ext>
                </a:extLst>
              </p:cNvPr>
              <p:cNvGrpSpPr/>
              <p:nvPr/>
            </p:nvGrpSpPr>
            <p:grpSpPr>
              <a:xfrm rot="5400000" flipH="1">
                <a:off x="5484474" y="3153186"/>
                <a:ext cx="1245421" cy="3873500"/>
                <a:chOff x="4427220" y="1828800"/>
                <a:chExt cx="1181100" cy="3873500"/>
              </a:xfrm>
            </p:grpSpPr>
            <p:cxnSp>
              <p:nvCxnSpPr>
                <p:cNvPr id="146" name="Straight Connector 145">
                  <a:extLst>
                    <a:ext uri="{FF2B5EF4-FFF2-40B4-BE49-F238E27FC236}">
                      <a16:creationId xmlns:a16="http://schemas.microsoft.com/office/drawing/2014/main" id="{99AA460F-1360-8BBE-66A7-7F8668D94391}"/>
                    </a:ext>
                  </a:extLst>
                </p:cNvPr>
                <p:cNvCxnSpPr>
                  <a:cxnSpLocks/>
                </p:cNvCxnSpPr>
                <p:nvPr/>
              </p:nvCxnSpPr>
              <p:spPr>
                <a:xfrm>
                  <a:off x="4427220" y="18288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7" name="Straight Connector 146">
                  <a:extLst>
                    <a:ext uri="{FF2B5EF4-FFF2-40B4-BE49-F238E27FC236}">
                      <a16:creationId xmlns:a16="http://schemas.microsoft.com/office/drawing/2014/main" id="{F9178DC9-3BE2-777D-666A-36ABC0DA0F79}"/>
                    </a:ext>
                  </a:extLst>
                </p:cNvPr>
                <p:cNvCxnSpPr>
                  <a:cxnSpLocks/>
                </p:cNvCxnSpPr>
                <p:nvPr/>
              </p:nvCxnSpPr>
              <p:spPr>
                <a:xfrm>
                  <a:off x="4427220" y="57023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8" name="Straight Connector 147">
                  <a:extLst>
                    <a:ext uri="{FF2B5EF4-FFF2-40B4-BE49-F238E27FC236}">
                      <a16:creationId xmlns:a16="http://schemas.microsoft.com/office/drawing/2014/main" id="{73292712-533A-CF36-3736-09B1293A1975}"/>
                    </a:ext>
                  </a:extLst>
                </p:cNvPr>
                <p:cNvCxnSpPr>
                  <a:cxnSpLocks/>
                </p:cNvCxnSpPr>
                <p:nvPr/>
              </p:nvCxnSpPr>
              <p:spPr>
                <a:xfrm>
                  <a:off x="4427220" y="221615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9" name="Straight Connector 148">
                  <a:extLst>
                    <a:ext uri="{FF2B5EF4-FFF2-40B4-BE49-F238E27FC236}">
                      <a16:creationId xmlns:a16="http://schemas.microsoft.com/office/drawing/2014/main" id="{9E3AD7A8-E6B4-1C70-EA85-46D5A9A18E49}"/>
                    </a:ext>
                  </a:extLst>
                </p:cNvPr>
                <p:cNvCxnSpPr>
                  <a:cxnSpLocks/>
                </p:cNvCxnSpPr>
                <p:nvPr/>
              </p:nvCxnSpPr>
              <p:spPr>
                <a:xfrm>
                  <a:off x="4427220" y="26035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0" name="Straight Connector 149">
                  <a:extLst>
                    <a:ext uri="{FF2B5EF4-FFF2-40B4-BE49-F238E27FC236}">
                      <a16:creationId xmlns:a16="http://schemas.microsoft.com/office/drawing/2014/main" id="{B4D4F0DA-08F2-0767-96D9-A5064A01ABC6}"/>
                    </a:ext>
                  </a:extLst>
                </p:cNvPr>
                <p:cNvCxnSpPr>
                  <a:cxnSpLocks/>
                </p:cNvCxnSpPr>
                <p:nvPr/>
              </p:nvCxnSpPr>
              <p:spPr>
                <a:xfrm>
                  <a:off x="4427220" y="299085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1" name="Straight Connector 150">
                  <a:extLst>
                    <a:ext uri="{FF2B5EF4-FFF2-40B4-BE49-F238E27FC236}">
                      <a16:creationId xmlns:a16="http://schemas.microsoft.com/office/drawing/2014/main" id="{A802B599-082D-F636-8C32-6007BDB0E30B}"/>
                    </a:ext>
                  </a:extLst>
                </p:cNvPr>
                <p:cNvCxnSpPr>
                  <a:cxnSpLocks/>
                </p:cNvCxnSpPr>
                <p:nvPr/>
              </p:nvCxnSpPr>
              <p:spPr>
                <a:xfrm>
                  <a:off x="4427220" y="33782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2" name="Straight Connector 151">
                  <a:extLst>
                    <a:ext uri="{FF2B5EF4-FFF2-40B4-BE49-F238E27FC236}">
                      <a16:creationId xmlns:a16="http://schemas.microsoft.com/office/drawing/2014/main" id="{099151D6-352F-1E50-CD8F-25BABF9833B6}"/>
                    </a:ext>
                  </a:extLst>
                </p:cNvPr>
                <p:cNvCxnSpPr>
                  <a:cxnSpLocks/>
                </p:cNvCxnSpPr>
                <p:nvPr/>
              </p:nvCxnSpPr>
              <p:spPr>
                <a:xfrm>
                  <a:off x="4427220" y="3765550"/>
                  <a:ext cx="1181100" cy="0"/>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153" name="Straight Connector 152">
                  <a:extLst>
                    <a:ext uri="{FF2B5EF4-FFF2-40B4-BE49-F238E27FC236}">
                      <a16:creationId xmlns:a16="http://schemas.microsoft.com/office/drawing/2014/main" id="{DA93A39A-E9D0-B9FF-E63E-0040A9E50ADB}"/>
                    </a:ext>
                  </a:extLst>
                </p:cNvPr>
                <p:cNvCxnSpPr>
                  <a:cxnSpLocks/>
                </p:cNvCxnSpPr>
                <p:nvPr/>
              </p:nvCxnSpPr>
              <p:spPr>
                <a:xfrm>
                  <a:off x="4427220" y="41529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4" name="Straight Connector 153">
                  <a:extLst>
                    <a:ext uri="{FF2B5EF4-FFF2-40B4-BE49-F238E27FC236}">
                      <a16:creationId xmlns:a16="http://schemas.microsoft.com/office/drawing/2014/main" id="{36277D74-77AA-6407-54B2-1F6579ADC533}"/>
                    </a:ext>
                  </a:extLst>
                </p:cNvPr>
                <p:cNvCxnSpPr>
                  <a:cxnSpLocks/>
                </p:cNvCxnSpPr>
                <p:nvPr/>
              </p:nvCxnSpPr>
              <p:spPr>
                <a:xfrm>
                  <a:off x="4427220" y="454025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5" name="Straight Connector 154">
                  <a:extLst>
                    <a:ext uri="{FF2B5EF4-FFF2-40B4-BE49-F238E27FC236}">
                      <a16:creationId xmlns:a16="http://schemas.microsoft.com/office/drawing/2014/main" id="{316A05FA-7FC7-A61B-6C15-83764C15C0B5}"/>
                    </a:ext>
                  </a:extLst>
                </p:cNvPr>
                <p:cNvCxnSpPr>
                  <a:cxnSpLocks/>
                </p:cNvCxnSpPr>
                <p:nvPr/>
              </p:nvCxnSpPr>
              <p:spPr>
                <a:xfrm>
                  <a:off x="4427220" y="49276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6" name="Straight Connector 155">
                  <a:extLst>
                    <a:ext uri="{FF2B5EF4-FFF2-40B4-BE49-F238E27FC236}">
                      <a16:creationId xmlns:a16="http://schemas.microsoft.com/office/drawing/2014/main" id="{DCD5CEFC-9CCB-B331-3F92-2723D97BEE24}"/>
                    </a:ext>
                  </a:extLst>
                </p:cNvPr>
                <p:cNvCxnSpPr>
                  <a:cxnSpLocks/>
                </p:cNvCxnSpPr>
                <p:nvPr/>
              </p:nvCxnSpPr>
              <p:spPr>
                <a:xfrm>
                  <a:off x="4427220" y="5314950"/>
                  <a:ext cx="749300" cy="0"/>
                </a:xfrm>
                <a:prstGeom prst="line">
                  <a:avLst/>
                </a:prstGeom>
              </p:spPr>
              <p:style>
                <a:lnRef idx="1">
                  <a:schemeClr val="accent1"/>
                </a:lnRef>
                <a:fillRef idx="0">
                  <a:schemeClr val="accent1"/>
                </a:fillRef>
                <a:effectRef idx="0">
                  <a:schemeClr val="accent1"/>
                </a:effectRef>
                <a:fontRef idx="minor">
                  <a:schemeClr val="tx1"/>
                </a:fontRef>
              </p:style>
            </p:cxnSp>
          </p:grpSp>
        </p:grpSp>
        <p:grpSp>
          <p:nvGrpSpPr>
            <p:cNvPr id="62" name="Group 61">
              <a:extLst>
                <a:ext uri="{FF2B5EF4-FFF2-40B4-BE49-F238E27FC236}">
                  <a16:creationId xmlns:a16="http://schemas.microsoft.com/office/drawing/2014/main" id="{014990CF-FC6D-2C68-693D-63A1004ECD79}"/>
                </a:ext>
              </a:extLst>
            </p:cNvPr>
            <p:cNvGrpSpPr/>
            <p:nvPr/>
          </p:nvGrpSpPr>
          <p:grpSpPr>
            <a:xfrm>
              <a:off x="3449209" y="2653185"/>
              <a:ext cx="346504" cy="1801201"/>
              <a:chOff x="3982413" y="2597595"/>
              <a:chExt cx="346504" cy="1801201"/>
            </a:xfrm>
          </p:grpSpPr>
          <p:cxnSp>
            <p:nvCxnSpPr>
              <p:cNvPr id="2" name="Straight Connector 1">
                <a:extLst>
                  <a:ext uri="{FF2B5EF4-FFF2-40B4-BE49-F238E27FC236}">
                    <a16:creationId xmlns:a16="http://schemas.microsoft.com/office/drawing/2014/main" id="{E5B2C837-2DCF-6616-B259-3C5555A3BFE8}"/>
                  </a:ext>
                </a:extLst>
              </p:cNvPr>
              <p:cNvCxnSpPr/>
              <p:nvPr/>
            </p:nvCxnSpPr>
            <p:spPr>
              <a:xfrm flipV="1">
                <a:off x="3982413" y="2597595"/>
                <a:ext cx="0" cy="1794061"/>
              </a:xfrm>
              <a:prstGeom prst="line">
                <a:avLst/>
              </a:prstGeom>
              <a:ln w="6350">
                <a:solidFill>
                  <a:srgbClr val="FF0000"/>
                </a:solidFill>
                <a:tailEnd type="triangle"/>
              </a:ln>
            </p:spPr>
            <p:style>
              <a:lnRef idx="3">
                <a:schemeClr val="dk1"/>
              </a:lnRef>
              <a:fillRef idx="0">
                <a:schemeClr val="dk1"/>
              </a:fillRef>
              <a:effectRef idx="2">
                <a:schemeClr val="dk1"/>
              </a:effectRef>
              <a:fontRef idx="minor">
                <a:schemeClr val="tx1"/>
              </a:fontRef>
            </p:style>
          </p:cxnSp>
          <p:cxnSp>
            <p:nvCxnSpPr>
              <p:cNvPr id="27" name="Straight Connector 26">
                <a:extLst>
                  <a:ext uri="{FF2B5EF4-FFF2-40B4-BE49-F238E27FC236}">
                    <a16:creationId xmlns:a16="http://schemas.microsoft.com/office/drawing/2014/main" id="{604A4574-5C8A-D1AA-CFF7-FAA0F17A6BA6}"/>
                  </a:ext>
                </a:extLst>
              </p:cNvPr>
              <p:cNvCxnSpPr>
                <a:cxnSpLocks/>
              </p:cNvCxnSpPr>
              <p:nvPr/>
            </p:nvCxnSpPr>
            <p:spPr>
              <a:xfrm>
                <a:off x="3996787" y="2785303"/>
                <a:ext cx="332130" cy="354745"/>
              </a:xfrm>
              <a:prstGeom prst="line">
                <a:avLst/>
              </a:prstGeom>
              <a:ln w="95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F06A2F51-515F-0AEA-9823-4DFC5C76C32B}"/>
                  </a:ext>
                </a:extLst>
              </p:cNvPr>
              <p:cNvCxnSpPr>
                <a:cxnSpLocks/>
              </p:cNvCxnSpPr>
              <p:nvPr/>
            </p:nvCxnSpPr>
            <p:spPr>
              <a:xfrm flipH="1">
                <a:off x="3982760" y="3137666"/>
                <a:ext cx="346157" cy="1261130"/>
              </a:xfrm>
              <a:prstGeom prst="line">
                <a:avLst/>
              </a:prstGeom>
              <a:ln w="95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88F32A6C-468D-11A0-CD75-031B360115F0}"/>
                  </a:ext>
                </a:extLst>
              </p:cNvPr>
              <p:cNvCxnSpPr>
                <a:cxnSpLocks/>
              </p:cNvCxnSpPr>
              <p:nvPr/>
            </p:nvCxnSpPr>
            <p:spPr>
              <a:xfrm flipV="1">
                <a:off x="3987177" y="2788570"/>
                <a:ext cx="7537" cy="1605211"/>
              </a:xfrm>
              <a:prstGeom prst="line">
                <a:avLst/>
              </a:prstGeom>
              <a:ln w="6350" cap="sq">
                <a:solidFill>
                  <a:srgbClr val="FF0000"/>
                </a:solidFill>
                <a:prstDash val="dash"/>
              </a:ln>
            </p:spPr>
            <p:style>
              <a:lnRef idx="1">
                <a:schemeClr val="accent1"/>
              </a:lnRef>
              <a:fillRef idx="0">
                <a:schemeClr val="accent1"/>
              </a:fillRef>
              <a:effectRef idx="0">
                <a:schemeClr val="accent1"/>
              </a:effectRef>
              <a:fontRef idx="minor">
                <a:schemeClr val="tx1"/>
              </a:fontRef>
            </p:style>
          </p:cxnSp>
        </p:grpSp>
        <p:grpSp>
          <p:nvGrpSpPr>
            <p:cNvPr id="64" name="Group 63">
              <a:extLst>
                <a:ext uri="{FF2B5EF4-FFF2-40B4-BE49-F238E27FC236}">
                  <a16:creationId xmlns:a16="http://schemas.microsoft.com/office/drawing/2014/main" id="{217F1B07-234E-FEC1-7B9B-6DDAFA306755}"/>
                </a:ext>
              </a:extLst>
            </p:cNvPr>
            <p:cNvGrpSpPr/>
            <p:nvPr/>
          </p:nvGrpSpPr>
          <p:grpSpPr>
            <a:xfrm flipH="1">
              <a:off x="2947988" y="2656180"/>
              <a:ext cx="344740" cy="1801201"/>
              <a:chOff x="3982413" y="2597595"/>
              <a:chExt cx="344740" cy="1801201"/>
            </a:xfrm>
          </p:grpSpPr>
          <p:cxnSp>
            <p:nvCxnSpPr>
              <p:cNvPr id="75" name="Straight Connector 74">
                <a:extLst>
                  <a:ext uri="{FF2B5EF4-FFF2-40B4-BE49-F238E27FC236}">
                    <a16:creationId xmlns:a16="http://schemas.microsoft.com/office/drawing/2014/main" id="{1148C7ED-53BA-9FC1-B010-FB3FC534550B}"/>
                  </a:ext>
                </a:extLst>
              </p:cNvPr>
              <p:cNvCxnSpPr/>
              <p:nvPr/>
            </p:nvCxnSpPr>
            <p:spPr>
              <a:xfrm flipV="1">
                <a:off x="3982413" y="2597595"/>
                <a:ext cx="0" cy="1794061"/>
              </a:xfrm>
              <a:prstGeom prst="line">
                <a:avLst/>
              </a:prstGeom>
              <a:ln w="6350">
                <a:solidFill>
                  <a:srgbClr val="FF0000"/>
                </a:solidFill>
                <a:tailEnd type="triangle"/>
              </a:ln>
            </p:spPr>
            <p:style>
              <a:lnRef idx="3">
                <a:schemeClr val="dk1"/>
              </a:lnRef>
              <a:fillRef idx="0">
                <a:schemeClr val="dk1"/>
              </a:fillRef>
              <a:effectRef idx="2">
                <a:schemeClr val="dk1"/>
              </a:effectRef>
              <a:fontRef idx="minor">
                <a:schemeClr val="tx1"/>
              </a:fontRef>
            </p:style>
          </p:cxnSp>
          <p:cxnSp>
            <p:nvCxnSpPr>
              <p:cNvPr id="91" name="Straight Connector 90">
                <a:extLst>
                  <a:ext uri="{FF2B5EF4-FFF2-40B4-BE49-F238E27FC236}">
                    <a16:creationId xmlns:a16="http://schemas.microsoft.com/office/drawing/2014/main" id="{907E4A57-6105-147D-4244-8E393171D66B}"/>
                  </a:ext>
                </a:extLst>
              </p:cNvPr>
              <p:cNvCxnSpPr>
                <a:cxnSpLocks/>
              </p:cNvCxnSpPr>
              <p:nvPr/>
            </p:nvCxnSpPr>
            <p:spPr>
              <a:xfrm>
                <a:off x="3996787" y="2785303"/>
                <a:ext cx="330366" cy="351750"/>
              </a:xfrm>
              <a:prstGeom prst="line">
                <a:avLst/>
              </a:prstGeom>
              <a:ln w="95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7E3AD0BA-28D7-4E00-74BF-A45BAC6E1CCC}"/>
                  </a:ext>
                </a:extLst>
              </p:cNvPr>
              <p:cNvCxnSpPr>
                <a:cxnSpLocks/>
              </p:cNvCxnSpPr>
              <p:nvPr/>
            </p:nvCxnSpPr>
            <p:spPr>
              <a:xfrm flipH="1">
                <a:off x="3982760" y="3132290"/>
                <a:ext cx="344393" cy="1266506"/>
              </a:xfrm>
              <a:prstGeom prst="line">
                <a:avLst/>
              </a:prstGeom>
              <a:ln w="95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B12F095E-87C8-26E8-3E0A-B19138776CF7}"/>
                  </a:ext>
                </a:extLst>
              </p:cNvPr>
              <p:cNvCxnSpPr>
                <a:cxnSpLocks/>
              </p:cNvCxnSpPr>
              <p:nvPr/>
            </p:nvCxnSpPr>
            <p:spPr>
              <a:xfrm flipV="1">
                <a:off x="3987177" y="2788570"/>
                <a:ext cx="7537" cy="1605211"/>
              </a:xfrm>
              <a:prstGeom prst="line">
                <a:avLst/>
              </a:prstGeom>
              <a:ln w="6350" cap="sq">
                <a:solidFill>
                  <a:srgbClr val="FF0000"/>
                </a:solidFill>
                <a:prstDash val="dash"/>
              </a:ln>
            </p:spPr>
            <p:style>
              <a:lnRef idx="1">
                <a:schemeClr val="accent1"/>
              </a:lnRef>
              <a:fillRef idx="0">
                <a:schemeClr val="accent1"/>
              </a:fillRef>
              <a:effectRef idx="0">
                <a:schemeClr val="accent1"/>
              </a:effectRef>
              <a:fontRef idx="minor">
                <a:schemeClr val="tx1"/>
              </a:fontRef>
            </p:style>
          </p:cxnSp>
        </p:grpSp>
      </p:grpSp>
      <p:grpSp>
        <p:nvGrpSpPr>
          <p:cNvPr id="133" name="Group 132">
            <a:extLst>
              <a:ext uri="{FF2B5EF4-FFF2-40B4-BE49-F238E27FC236}">
                <a16:creationId xmlns:a16="http://schemas.microsoft.com/office/drawing/2014/main" id="{16EE5B2C-4B6B-537A-CB3A-653316734161}"/>
              </a:ext>
            </a:extLst>
          </p:cNvPr>
          <p:cNvGrpSpPr/>
          <p:nvPr/>
        </p:nvGrpSpPr>
        <p:grpSpPr>
          <a:xfrm>
            <a:off x="7837891" y="2580167"/>
            <a:ext cx="2125259" cy="1824304"/>
            <a:chOff x="7837891" y="2580167"/>
            <a:chExt cx="2125259" cy="1824304"/>
          </a:xfrm>
        </p:grpSpPr>
        <p:grpSp>
          <p:nvGrpSpPr>
            <p:cNvPr id="197" name="Group 196">
              <a:extLst>
                <a:ext uri="{FF2B5EF4-FFF2-40B4-BE49-F238E27FC236}">
                  <a16:creationId xmlns:a16="http://schemas.microsoft.com/office/drawing/2014/main" id="{69971098-BF95-9286-D6F7-8480FBD9F380}"/>
                </a:ext>
              </a:extLst>
            </p:cNvPr>
            <p:cNvGrpSpPr/>
            <p:nvPr/>
          </p:nvGrpSpPr>
          <p:grpSpPr>
            <a:xfrm>
              <a:off x="9742476" y="2580167"/>
              <a:ext cx="220674" cy="1824304"/>
              <a:chOff x="10334004" y="2597783"/>
              <a:chExt cx="220674" cy="1794061"/>
            </a:xfrm>
          </p:grpSpPr>
          <p:cxnSp>
            <p:nvCxnSpPr>
              <p:cNvPr id="190" name="Straight Connector 189">
                <a:extLst>
                  <a:ext uri="{FF2B5EF4-FFF2-40B4-BE49-F238E27FC236}">
                    <a16:creationId xmlns:a16="http://schemas.microsoft.com/office/drawing/2014/main" id="{77DF8276-3F96-A144-B7E9-6FB1A9631B9D}"/>
                  </a:ext>
                </a:extLst>
              </p:cNvPr>
              <p:cNvCxnSpPr>
                <a:cxnSpLocks/>
              </p:cNvCxnSpPr>
              <p:nvPr/>
            </p:nvCxnSpPr>
            <p:spPr>
              <a:xfrm flipV="1">
                <a:off x="10334004" y="2597783"/>
                <a:ext cx="0" cy="1794061"/>
              </a:xfrm>
              <a:prstGeom prst="line">
                <a:avLst/>
              </a:prstGeom>
              <a:ln w="6350">
                <a:solidFill>
                  <a:srgbClr val="FF0000"/>
                </a:solidFill>
                <a:tailEnd type="triangle"/>
              </a:ln>
            </p:spPr>
            <p:style>
              <a:lnRef idx="3">
                <a:schemeClr val="dk1"/>
              </a:lnRef>
              <a:fillRef idx="0">
                <a:schemeClr val="dk1"/>
              </a:fillRef>
              <a:effectRef idx="2">
                <a:schemeClr val="dk1"/>
              </a:effectRef>
              <a:fontRef idx="minor">
                <a:schemeClr val="tx1"/>
              </a:fontRef>
            </p:style>
          </p:cxnSp>
          <p:cxnSp>
            <p:nvCxnSpPr>
              <p:cNvPr id="191" name="Straight Connector 190">
                <a:extLst>
                  <a:ext uri="{FF2B5EF4-FFF2-40B4-BE49-F238E27FC236}">
                    <a16:creationId xmlns:a16="http://schemas.microsoft.com/office/drawing/2014/main" id="{EC1842CF-C382-7432-FCCA-21BE575AB482}"/>
                  </a:ext>
                </a:extLst>
              </p:cNvPr>
              <p:cNvCxnSpPr>
                <a:cxnSpLocks/>
              </p:cNvCxnSpPr>
              <p:nvPr/>
            </p:nvCxnSpPr>
            <p:spPr>
              <a:xfrm>
                <a:off x="10349964" y="2785492"/>
                <a:ext cx="202333" cy="196782"/>
              </a:xfrm>
              <a:prstGeom prst="line">
                <a:avLst/>
              </a:prstGeom>
              <a:ln w="95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2" name="Straight Connector 191">
                <a:extLst>
                  <a:ext uri="{FF2B5EF4-FFF2-40B4-BE49-F238E27FC236}">
                    <a16:creationId xmlns:a16="http://schemas.microsoft.com/office/drawing/2014/main" id="{CFF469DF-E96E-B2C3-6D55-1295BD3B2063}"/>
                  </a:ext>
                </a:extLst>
              </p:cNvPr>
              <p:cNvCxnSpPr>
                <a:cxnSpLocks/>
              </p:cNvCxnSpPr>
              <p:nvPr/>
            </p:nvCxnSpPr>
            <p:spPr>
              <a:xfrm flipH="1">
                <a:off x="10547255" y="2984655"/>
                <a:ext cx="7423" cy="604833"/>
              </a:xfrm>
              <a:prstGeom prst="line">
                <a:avLst/>
              </a:prstGeom>
              <a:ln w="95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3" name="Straight Connector 192">
                <a:extLst>
                  <a:ext uri="{FF2B5EF4-FFF2-40B4-BE49-F238E27FC236}">
                    <a16:creationId xmlns:a16="http://schemas.microsoft.com/office/drawing/2014/main" id="{D17C09D6-9D47-8C89-FE7C-536C678B4BE2}"/>
                  </a:ext>
                </a:extLst>
              </p:cNvPr>
              <p:cNvCxnSpPr>
                <a:cxnSpLocks/>
              </p:cNvCxnSpPr>
              <p:nvPr/>
            </p:nvCxnSpPr>
            <p:spPr>
              <a:xfrm flipH="1">
                <a:off x="10334350" y="3589492"/>
                <a:ext cx="215566" cy="802348"/>
              </a:xfrm>
              <a:prstGeom prst="line">
                <a:avLst/>
              </a:prstGeom>
              <a:ln w="95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5" name="Straight Connector 194">
                <a:extLst>
                  <a:ext uri="{FF2B5EF4-FFF2-40B4-BE49-F238E27FC236}">
                    <a16:creationId xmlns:a16="http://schemas.microsoft.com/office/drawing/2014/main" id="{13BC21F9-3E69-2953-30BA-CDFCF3C7D0C9}"/>
                  </a:ext>
                </a:extLst>
              </p:cNvPr>
              <p:cNvCxnSpPr>
                <a:cxnSpLocks/>
              </p:cNvCxnSpPr>
              <p:nvPr/>
            </p:nvCxnSpPr>
            <p:spPr>
              <a:xfrm flipV="1">
                <a:off x="10338391" y="2780423"/>
                <a:ext cx="7537" cy="1605211"/>
              </a:xfrm>
              <a:prstGeom prst="line">
                <a:avLst/>
              </a:prstGeom>
              <a:ln w="6350" cap="sq">
                <a:solidFill>
                  <a:srgbClr val="FF0000"/>
                </a:solidFill>
                <a:prstDash val="dash"/>
              </a:ln>
            </p:spPr>
            <p:style>
              <a:lnRef idx="1">
                <a:schemeClr val="accent1"/>
              </a:lnRef>
              <a:fillRef idx="0">
                <a:schemeClr val="accent1"/>
              </a:fillRef>
              <a:effectRef idx="0">
                <a:schemeClr val="accent1"/>
              </a:effectRef>
              <a:fontRef idx="minor">
                <a:schemeClr val="tx1"/>
              </a:fontRef>
            </p:style>
          </p:cxnSp>
        </p:grpSp>
        <p:grpSp>
          <p:nvGrpSpPr>
            <p:cNvPr id="198" name="Group 197">
              <a:extLst>
                <a:ext uri="{FF2B5EF4-FFF2-40B4-BE49-F238E27FC236}">
                  <a16:creationId xmlns:a16="http://schemas.microsoft.com/office/drawing/2014/main" id="{0206AD91-AA2C-CD87-A7A8-C83AA9194884}"/>
                </a:ext>
              </a:extLst>
            </p:cNvPr>
            <p:cNvGrpSpPr/>
            <p:nvPr/>
          </p:nvGrpSpPr>
          <p:grpSpPr>
            <a:xfrm flipH="1">
              <a:off x="9267825" y="2580167"/>
              <a:ext cx="238020" cy="1824304"/>
              <a:chOff x="10334004" y="2597783"/>
              <a:chExt cx="238020" cy="1794061"/>
            </a:xfrm>
          </p:grpSpPr>
          <p:cxnSp>
            <p:nvCxnSpPr>
              <p:cNvPr id="199" name="Straight Connector 198">
                <a:extLst>
                  <a:ext uri="{FF2B5EF4-FFF2-40B4-BE49-F238E27FC236}">
                    <a16:creationId xmlns:a16="http://schemas.microsoft.com/office/drawing/2014/main" id="{28369248-8FDB-69EB-84EC-232493711C26}"/>
                  </a:ext>
                </a:extLst>
              </p:cNvPr>
              <p:cNvCxnSpPr>
                <a:cxnSpLocks/>
              </p:cNvCxnSpPr>
              <p:nvPr/>
            </p:nvCxnSpPr>
            <p:spPr>
              <a:xfrm flipV="1">
                <a:off x="10334004" y="2597783"/>
                <a:ext cx="0" cy="1794061"/>
              </a:xfrm>
              <a:prstGeom prst="line">
                <a:avLst/>
              </a:prstGeom>
              <a:ln w="6350">
                <a:solidFill>
                  <a:srgbClr val="FF0000"/>
                </a:solidFill>
                <a:tailEnd type="triangle"/>
              </a:ln>
            </p:spPr>
            <p:style>
              <a:lnRef idx="3">
                <a:schemeClr val="dk1"/>
              </a:lnRef>
              <a:fillRef idx="0">
                <a:schemeClr val="dk1"/>
              </a:fillRef>
              <a:effectRef idx="2">
                <a:schemeClr val="dk1"/>
              </a:effectRef>
              <a:fontRef idx="minor">
                <a:schemeClr val="tx1"/>
              </a:fontRef>
            </p:style>
          </p:cxnSp>
          <p:cxnSp>
            <p:nvCxnSpPr>
              <p:cNvPr id="200" name="Straight Connector 199">
                <a:extLst>
                  <a:ext uri="{FF2B5EF4-FFF2-40B4-BE49-F238E27FC236}">
                    <a16:creationId xmlns:a16="http://schemas.microsoft.com/office/drawing/2014/main" id="{543A4C14-E6AE-5CC7-AD47-426EB22A6703}"/>
                  </a:ext>
                </a:extLst>
              </p:cNvPr>
              <p:cNvCxnSpPr>
                <a:cxnSpLocks/>
              </p:cNvCxnSpPr>
              <p:nvPr/>
            </p:nvCxnSpPr>
            <p:spPr>
              <a:xfrm>
                <a:off x="10349964" y="2785492"/>
                <a:ext cx="222060" cy="211069"/>
              </a:xfrm>
              <a:prstGeom prst="line">
                <a:avLst/>
              </a:prstGeom>
              <a:ln w="95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1" name="Straight Connector 200">
                <a:extLst>
                  <a:ext uri="{FF2B5EF4-FFF2-40B4-BE49-F238E27FC236}">
                    <a16:creationId xmlns:a16="http://schemas.microsoft.com/office/drawing/2014/main" id="{C28EA0B0-32E9-32E1-F032-C8CA14F403F6}"/>
                  </a:ext>
                </a:extLst>
              </p:cNvPr>
              <p:cNvCxnSpPr>
                <a:cxnSpLocks/>
              </p:cNvCxnSpPr>
              <p:nvPr/>
            </p:nvCxnSpPr>
            <p:spPr>
              <a:xfrm flipH="1">
                <a:off x="10560118" y="2998942"/>
                <a:ext cx="9525" cy="559594"/>
              </a:xfrm>
              <a:prstGeom prst="line">
                <a:avLst/>
              </a:prstGeom>
              <a:ln w="95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2" name="Straight Connector 201">
                <a:extLst>
                  <a:ext uri="{FF2B5EF4-FFF2-40B4-BE49-F238E27FC236}">
                    <a16:creationId xmlns:a16="http://schemas.microsoft.com/office/drawing/2014/main" id="{07610799-8D75-3330-DA18-6E5EB46A5F20}"/>
                  </a:ext>
                </a:extLst>
              </p:cNvPr>
              <p:cNvCxnSpPr>
                <a:cxnSpLocks/>
              </p:cNvCxnSpPr>
              <p:nvPr/>
            </p:nvCxnSpPr>
            <p:spPr>
              <a:xfrm flipH="1">
                <a:off x="10334350" y="3553774"/>
                <a:ext cx="225768" cy="838066"/>
              </a:xfrm>
              <a:prstGeom prst="line">
                <a:avLst/>
              </a:prstGeom>
              <a:ln w="95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3" name="Straight Connector 202">
                <a:extLst>
                  <a:ext uri="{FF2B5EF4-FFF2-40B4-BE49-F238E27FC236}">
                    <a16:creationId xmlns:a16="http://schemas.microsoft.com/office/drawing/2014/main" id="{94540391-71FB-CD1F-427A-54FFA875D860}"/>
                  </a:ext>
                </a:extLst>
              </p:cNvPr>
              <p:cNvCxnSpPr>
                <a:cxnSpLocks/>
              </p:cNvCxnSpPr>
              <p:nvPr/>
            </p:nvCxnSpPr>
            <p:spPr>
              <a:xfrm flipV="1">
                <a:off x="10338391" y="2780423"/>
                <a:ext cx="7537" cy="1605211"/>
              </a:xfrm>
              <a:prstGeom prst="line">
                <a:avLst/>
              </a:prstGeom>
              <a:ln w="6350" cap="sq">
                <a:solidFill>
                  <a:srgbClr val="FF0000"/>
                </a:solidFill>
                <a:prstDash val="dash"/>
              </a:ln>
            </p:spPr>
            <p:style>
              <a:lnRef idx="1">
                <a:schemeClr val="accent1"/>
              </a:lnRef>
              <a:fillRef idx="0">
                <a:schemeClr val="accent1"/>
              </a:fillRef>
              <a:effectRef idx="0">
                <a:schemeClr val="accent1"/>
              </a:effectRef>
              <a:fontRef idx="minor">
                <a:schemeClr val="tx1"/>
              </a:fontRef>
            </p:style>
          </p:cxnSp>
        </p:grpSp>
        <p:grpSp>
          <p:nvGrpSpPr>
            <p:cNvPr id="3" name="Group 2">
              <a:extLst>
                <a:ext uri="{FF2B5EF4-FFF2-40B4-BE49-F238E27FC236}">
                  <a16:creationId xmlns:a16="http://schemas.microsoft.com/office/drawing/2014/main" id="{96B69D66-8892-1DF4-8F9B-46491A3525B0}"/>
                </a:ext>
              </a:extLst>
            </p:cNvPr>
            <p:cNvGrpSpPr>
              <a:grpSpLocks noChangeAspect="1"/>
            </p:cNvGrpSpPr>
            <p:nvPr/>
          </p:nvGrpSpPr>
          <p:grpSpPr>
            <a:xfrm>
              <a:off x="7837891" y="3237276"/>
              <a:ext cx="1148010" cy="1148325"/>
              <a:chOff x="4161754" y="1820602"/>
              <a:chExt cx="3893326" cy="3894398"/>
            </a:xfrm>
          </p:grpSpPr>
          <p:sp>
            <p:nvSpPr>
              <p:cNvPr id="5" name="Rectangle 4">
                <a:extLst>
                  <a:ext uri="{FF2B5EF4-FFF2-40B4-BE49-F238E27FC236}">
                    <a16:creationId xmlns:a16="http://schemas.microsoft.com/office/drawing/2014/main" id="{EF6DD820-80BE-471E-EFE1-E6F4EA5D8DED}"/>
                  </a:ext>
                </a:extLst>
              </p:cNvPr>
              <p:cNvSpPr/>
              <p:nvPr/>
            </p:nvSpPr>
            <p:spPr>
              <a:xfrm>
                <a:off x="4168880" y="1828800"/>
                <a:ext cx="3886200" cy="3886200"/>
              </a:xfrm>
              <a:prstGeom prst="rect">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6" name="Group 5">
                <a:extLst>
                  <a:ext uri="{FF2B5EF4-FFF2-40B4-BE49-F238E27FC236}">
                    <a16:creationId xmlns:a16="http://schemas.microsoft.com/office/drawing/2014/main" id="{2F441B02-1133-D8D0-016C-C8D8697E7520}"/>
                  </a:ext>
                </a:extLst>
              </p:cNvPr>
              <p:cNvGrpSpPr/>
              <p:nvPr/>
            </p:nvGrpSpPr>
            <p:grpSpPr>
              <a:xfrm>
                <a:off x="4161754" y="1836174"/>
                <a:ext cx="1247837" cy="3873500"/>
                <a:chOff x="4427220" y="1828800"/>
                <a:chExt cx="1181100" cy="3873500"/>
              </a:xfrm>
            </p:grpSpPr>
            <p:cxnSp>
              <p:nvCxnSpPr>
                <p:cNvPr id="63" name="Straight Connector 62">
                  <a:extLst>
                    <a:ext uri="{FF2B5EF4-FFF2-40B4-BE49-F238E27FC236}">
                      <a16:creationId xmlns:a16="http://schemas.microsoft.com/office/drawing/2014/main" id="{12107C6F-B3FB-ACD6-DFF5-DD6F83E33654}"/>
                    </a:ext>
                  </a:extLst>
                </p:cNvPr>
                <p:cNvCxnSpPr>
                  <a:cxnSpLocks/>
                </p:cNvCxnSpPr>
                <p:nvPr/>
              </p:nvCxnSpPr>
              <p:spPr>
                <a:xfrm>
                  <a:off x="4427220" y="18288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CB9E05F8-4ACB-D68B-B6CA-A213A8C05278}"/>
                    </a:ext>
                  </a:extLst>
                </p:cNvPr>
                <p:cNvCxnSpPr>
                  <a:cxnSpLocks/>
                </p:cNvCxnSpPr>
                <p:nvPr/>
              </p:nvCxnSpPr>
              <p:spPr>
                <a:xfrm>
                  <a:off x="4427220" y="57023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63146184-7FFF-81C2-47F1-65C35673F438}"/>
                    </a:ext>
                  </a:extLst>
                </p:cNvPr>
                <p:cNvCxnSpPr>
                  <a:cxnSpLocks/>
                </p:cNvCxnSpPr>
                <p:nvPr/>
              </p:nvCxnSpPr>
              <p:spPr>
                <a:xfrm>
                  <a:off x="4427220" y="221615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82813712-7C30-E27F-00D1-6C344EFAB82A}"/>
                    </a:ext>
                  </a:extLst>
                </p:cNvPr>
                <p:cNvCxnSpPr>
                  <a:cxnSpLocks/>
                </p:cNvCxnSpPr>
                <p:nvPr/>
              </p:nvCxnSpPr>
              <p:spPr>
                <a:xfrm>
                  <a:off x="4427220" y="26035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1D017036-FF7E-4151-A598-5D59B4BEC92D}"/>
                    </a:ext>
                  </a:extLst>
                </p:cNvPr>
                <p:cNvCxnSpPr>
                  <a:cxnSpLocks/>
                </p:cNvCxnSpPr>
                <p:nvPr/>
              </p:nvCxnSpPr>
              <p:spPr>
                <a:xfrm>
                  <a:off x="4427220" y="299085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A96748C1-342D-E21E-30E2-0AEDABC3D193}"/>
                    </a:ext>
                  </a:extLst>
                </p:cNvPr>
                <p:cNvCxnSpPr>
                  <a:cxnSpLocks/>
                </p:cNvCxnSpPr>
                <p:nvPr/>
              </p:nvCxnSpPr>
              <p:spPr>
                <a:xfrm>
                  <a:off x="4427220" y="33782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0657CE6D-E679-5214-CE1D-87CA7DCE471C}"/>
                    </a:ext>
                  </a:extLst>
                </p:cNvPr>
                <p:cNvCxnSpPr>
                  <a:cxnSpLocks/>
                </p:cNvCxnSpPr>
                <p:nvPr/>
              </p:nvCxnSpPr>
              <p:spPr>
                <a:xfrm>
                  <a:off x="4427220" y="3765550"/>
                  <a:ext cx="1181100" cy="0"/>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1EC1D308-3E61-A4B7-4D01-51D7C1D80D55}"/>
                    </a:ext>
                  </a:extLst>
                </p:cNvPr>
                <p:cNvCxnSpPr>
                  <a:cxnSpLocks/>
                </p:cNvCxnSpPr>
                <p:nvPr/>
              </p:nvCxnSpPr>
              <p:spPr>
                <a:xfrm>
                  <a:off x="4427220" y="41529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6EF31831-B399-D5CE-E190-32B07E20C41A}"/>
                    </a:ext>
                  </a:extLst>
                </p:cNvPr>
                <p:cNvCxnSpPr>
                  <a:cxnSpLocks/>
                </p:cNvCxnSpPr>
                <p:nvPr/>
              </p:nvCxnSpPr>
              <p:spPr>
                <a:xfrm>
                  <a:off x="4427220" y="454025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579E01B9-1B97-87B7-7A0B-A5B0D448C930}"/>
                    </a:ext>
                  </a:extLst>
                </p:cNvPr>
                <p:cNvCxnSpPr>
                  <a:cxnSpLocks/>
                </p:cNvCxnSpPr>
                <p:nvPr/>
              </p:nvCxnSpPr>
              <p:spPr>
                <a:xfrm>
                  <a:off x="4427220" y="49276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24B6F33C-482C-0E3D-DBB1-7B332495EC39}"/>
                    </a:ext>
                  </a:extLst>
                </p:cNvPr>
                <p:cNvCxnSpPr>
                  <a:cxnSpLocks/>
                </p:cNvCxnSpPr>
                <p:nvPr/>
              </p:nvCxnSpPr>
              <p:spPr>
                <a:xfrm>
                  <a:off x="4427220" y="5314950"/>
                  <a:ext cx="749300" cy="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7" name="Group 6">
                <a:extLst>
                  <a:ext uri="{FF2B5EF4-FFF2-40B4-BE49-F238E27FC236}">
                    <a16:creationId xmlns:a16="http://schemas.microsoft.com/office/drawing/2014/main" id="{07C12D5D-F175-8C80-3317-37E5FE6B25E4}"/>
                  </a:ext>
                </a:extLst>
              </p:cNvPr>
              <p:cNvGrpSpPr/>
              <p:nvPr/>
            </p:nvGrpSpPr>
            <p:grpSpPr>
              <a:xfrm flipH="1">
                <a:off x="6804896" y="1836420"/>
                <a:ext cx="1247837" cy="3873500"/>
                <a:chOff x="4427220" y="1828800"/>
                <a:chExt cx="1181100" cy="3873500"/>
              </a:xfrm>
            </p:grpSpPr>
            <p:cxnSp>
              <p:nvCxnSpPr>
                <p:cNvPr id="41" name="Straight Connector 40">
                  <a:extLst>
                    <a:ext uri="{FF2B5EF4-FFF2-40B4-BE49-F238E27FC236}">
                      <a16:creationId xmlns:a16="http://schemas.microsoft.com/office/drawing/2014/main" id="{BB9B4715-9E3B-E21B-7C30-802A47823EA6}"/>
                    </a:ext>
                  </a:extLst>
                </p:cNvPr>
                <p:cNvCxnSpPr>
                  <a:cxnSpLocks/>
                </p:cNvCxnSpPr>
                <p:nvPr/>
              </p:nvCxnSpPr>
              <p:spPr>
                <a:xfrm>
                  <a:off x="4427220" y="18288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00852844-2AFA-FFB7-2A41-378B69B819CC}"/>
                    </a:ext>
                  </a:extLst>
                </p:cNvPr>
                <p:cNvCxnSpPr>
                  <a:cxnSpLocks/>
                </p:cNvCxnSpPr>
                <p:nvPr/>
              </p:nvCxnSpPr>
              <p:spPr>
                <a:xfrm>
                  <a:off x="4427220" y="57023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FF7008DA-A9D2-A515-2D8D-58FC176DB971}"/>
                    </a:ext>
                  </a:extLst>
                </p:cNvPr>
                <p:cNvCxnSpPr>
                  <a:cxnSpLocks/>
                </p:cNvCxnSpPr>
                <p:nvPr/>
              </p:nvCxnSpPr>
              <p:spPr>
                <a:xfrm>
                  <a:off x="4427220" y="221615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18E9DE95-B0E5-F5CE-83F3-8FAE728B9F18}"/>
                    </a:ext>
                  </a:extLst>
                </p:cNvPr>
                <p:cNvCxnSpPr>
                  <a:cxnSpLocks/>
                </p:cNvCxnSpPr>
                <p:nvPr/>
              </p:nvCxnSpPr>
              <p:spPr>
                <a:xfrm>
                  <a:off x="4427220" y="26035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2298753B-BAC0-8AED-2E33-9C008C97DD54}"/>
                    </a:ext>
                  </a:extLst>
                </p:cNvPr>
                <p:cNvCxnSpPr>
                  <a:cxnSpLocks/>
                </p:cNvCxnSpPr>
                <p:nvPr/>
              </p:nvCxnSpPr>
              <p:spPr>
                <a:xfrm>
                  <a:off x="4427220" y="299085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5FD3CA60-FC4D-A9D6-28EF-EEB6B0D43ABA}"/>
                    </a:ext>
                  </a:extLst>
                </p:cNvPr>
                <p:cNvCxnSpPr>
                  <a:cxnSpLocks/>
                </p:cNvCxnSpPr>
                <p:nvPr/>
              </p:nvCxnSpPr>
              <p:spPr>
                <a:xfrm>
                  <a:off x="4427220" y="33782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8AD66B07-CBFD-A2FD-3AB2-A29B15EF0F14}"/>
                    </a:ext>
                  </a:extLst>
                </p:cNvPr>
                <p:cNvCxnSpPr>
                  <a:cxnSpLocks/>
                </p:cNvCxnSpPr>
                <p:nvPr/>
              </p:nvCxnSpPr>
              <p:spPr>
                <a:xfrm>
                  <a:off x="4427220" y="3765550"/>
                  <a:ext cx="1181100" cy="0"/>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AF20561F-BDCE-08F4-643A-4F1A64012F57}"/>
                    </a:ext>
                  </a:extLst>
                </p:cNvPr>
                <p:cNvCxnSpPr>
                  <a:cxnSpLocks/>
                </p:cNvCxnSpPr>
                <p:nvPr/>
              </p:nvCxnSpPr>
              <p:spPr>
                <a:xfrm>
                  <a:off x="4427220" y="41529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D9725E9D-E151-5EC8-D6B3-C2F0D140FCDD}"/>
                    </a:ext>
                  </a:extLst>
                </p:cNvPr>
                <p:cNvCxnSpPr>
                  <a:cxnSpLocks/>
                </p:cNvCxnSpPr>
                <p:nvPr/>
              </p:nvCxnSpPr>
              <p:spPr>
                <a:xfrm>
                  <a:off x="4427220" y="454025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5C882BF3-B238-8469-7699-519770D228B4}"/>
                    </a:ext>
                  </a:extLst>
                </p:cNvPr>
                <p:cNvCxnSpPr>
                  <a:cxnSpLocks/>
                </p:cNvCxnSpPr>
                <p:nvPr/>
              </p:nvCxnSpPr>
              <p:spPr>
                <a:xfrm>
                  <a:off x="4427220" y="49276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0D85951D-6A98-CA25-87A1-3C6F24A6DE7E}"/>
                    </a:ext>
                  </a:extLst>
                </p:cNvPr>
                <p:cNvCxnSpPr>
                  <a:cxnSpLocks/>
                </p:cNvCxnSpPr>
                <p:nvPr/>
              </p:nvCxnSpPr>
              <p:spPr>
                <a:xfrm>
                  <a:off x="4427220" y="5314950"/>
                  <a:ext cx="749300" cy="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8" name="Group 7">
                <a:extLst>
                  <a:ext uri="{FF2B5EF4-FFF2-40B4-BE49-F238E27FC236}">
                    <a16:creationId xmlns:a16="http://schemas.microsoft.com/office/drawing/2014/main" id="{0673936D-E46F-F2BF-567A-DF3539BA1E37}"/>
                  </a:ext>
                </a:extLst>
              </p:cNvPr>
              <p:cNvGrpSpPr/>
              <p:nvPr/>
            </p:nvGrpSpPr>
            <p:grpSpPr>
              <a:xfrm rot="5400000">
                <a:off x="5484729" y="506554"/>
                <a:ext cx="1245403" cy="3873500"/>
                <a:chOff x="4427220" y="1828800"/>
                <a:chExt cx="1181100" cy="3873500"/>
              </a:xfrm>
            </p:grpSpPr>
            <p:cxnSp>
              <p:nvCxnSpPr>
                <p:cNvPr id="24" name="Straight Connector 23">
                  <a:extLst>
                    <a:ext uri="{FF2B5EF4-FFF2-40B4-BE49-F238E27FC236}">
                      <a16:creationId xmlns:a16="http://schemas.microsoft.com/office/drawing/2014/main" id="{6E78A340-8AA4-2407-B7FE-8B5B686E2A34}"/>
                    </a:ext>
                  </a:extLst>
                </p:cNvPr>
                <p:cNvCxnSpPr>
                  <a:cxnSpLocks/>
                </p:cNvCxnSpPr>
                <p:nvPr/>
              </p:nvCxnSpPr>
              <p:spPr>
                <a:xfrm>
                  <a:off x="4427220" y="18288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3CD55C27-9323-9C3F-2C2B-655B91AF084E}"/>
                    </a:ext>
                  </a:extLst>
                </p:cNvPr>
                <p:cNvCxnSpPr>
                  <a:cxnSpLocks/>
                </p:cNvCxnSpPr>
                <p:nvPr/>
              </p:nvCxnSpPr>
              <p:spPr>
                <a:xfrm>
                  <a:off x="4427220" y="57023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AAAFC218-1FE4-5D1E-0018-3208752CA986}"/>
                    </a:ext>
                  </a:extLst>
                </p:cNvPr>
                <p:cNvCxnSpPr>
                  <a:cxnSpLocks/>
                </p:cNvCxnSpPr>
                <p:nvPr/>
              </p:nvCxnSpPr>
              <p:spPr>
                <a:xfrm>
                  <a:off x="4427220" y="221615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9CCFCB6F-59E5-BEA3-362C-5219D183F5A8}"/>
                    </a:ext>
                  </a:extLst>
                </p:cNvPr>
                <p:cNvCxnSpPr>
                  <a:cxnSpLocks/>
                </p:cNvCxnSpPr>
                <p:nvPr/>
              </p:nvCxnSpPr>
              <p:spPr>
                <a:xfrm>
                  <a:off x="4427220" y="26035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0B37260B-498B-DBDD-E14A-B8769427F7FB}"/>
                    </a:ext>
                  </a:extLst>
                </p:cNvPr>
                <p:cNvCxnSpPr>
                  <a:cxnSpLocks/>
                </p:cNvCxnSpPr>
                <p:nvPr/>
              </p:nvCxnSpPr>
              <p:spPr>
                <a:xfrm>
                  <a:off x="4427220" y="299085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3F64AB86-0BE7-F688-3E8F-1B2AEFE72254}"/>
                    </a:ext>
                  </a:extLst>
                </p:cNvPr>
                <p:cNvCxnSpPr>
                  <a:cxnSpLocks/>
                </p:cNvCxnSpPr>
                <p:nvPr/>
              </p:nvCxnSpPr>
              <p:spPr>
                <a:xfrm>
                  <a:off x="4427220" y="33782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2A73257C-E9E1-F591-2F72-0EE7CE81551D}"/>
                    </a:ext>
                  </a:extLst>
                </p:cNvPr>
                <p:cNvCxnSpPr>
                  <a:cxnSpLocks/>
                </p:cNvCxnSpPr>
                <p:nvPr/>
              </p:nvCxnSpPr>
              <p:spPr>
                <a:xfrm>
                  <a:off x="4427220" y="3765550"/>
                  <a:ext cx="1181100" cy="0"/>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DD43928E-C896-E332-B7E0-2D9BB8CF0947}"/>
                    </a:ext>
                  </a:extLst>
                </p:cNvPr>
                <p:cNvCxnSpPr>
                  <a:cxnSpLocks/>
                </p:cNvCxnSpPr>
                <p:nvPr/>
              </p:nvCxnSpPr>
              <p:spPr>
                <a:xfrm>
                  <a:off x="4427220" y="41529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98BA05D0-F672-EB98-7582-CE2C47BD8602}"/>
                    </a:ext>
                  </a:extLst>
                </p:cNvPr>
                <p:cNvCxnSpPr>
                  <a:cxnSpLocks/>
                </p:cNvCxnSpPr>
                <p:nvPr/>
              </p:nvCxnSpPr>
              <p:spPr>
                <a:xfrm>
                  <a:off x="4427220" y="454025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3BEA98FD-7BD4-502A-1FD5-2709283A16A1}"/>
                    </a:ext>
                  </a:extLst>
                </p:cNvPr>
                <p:cNvCxnSpPr>
                  <a:cxnSpLocks/>
                </p:cNvCxnSpPr>
                <p:nvPr/>
              </p:nvCxnSpPr>
              <p:spPr>
                <a:xfrm>
                  <a:off x="4427220" y="49276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9324FA44-D141-C1B7-279E-A6226B95CCF0}"/>
                    </a:ext>
                  </a:extLst>
                </p:cNvPr>
                <p:cNvCxnSpPr>
                  <a:cxnSpLocks/>
                </p:cNvCxnSpPr>
                <p:nvPr/>
              </p:nvCxnSpPr>
              <p:spPr>
                <a:xfrm>
                  <a:off x="4427220" y="5314950"/>
                  <a:ext cx="749300" cy="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9" name="Group 8">
                <a:extLst>
                  <a:ext uri="{FF2B5EF4-FFF2-40B4-BE49-F238E27FC236}">
                    <a16:creationId xmlns:a16="http://schemas.microsoft.com/office/drawing/2014/main" id="{05122E1B-AAC9-91CD-BA0A-504B887B3A00}"/>
                  </a:ext>
                </a:extLst>
              </p:cNvPr>
              <p:cNvGrpSpPr/>
              <p:nvPr/>
            </p:nvGrpSpPr>
            <p:grpSpPr>
              <a:xfrm rot="5400000" flipH="1">
                <a:off x="5484474" y="3153186"/>
                <a:ext cx="1245421" cy="3873500"/>
                <a:chOff x="4427220" y="1828800"/>
                <a:chExt cx="1181100" cy="3873500"/>
              </a:xfrm>
            </p:grpSpPr>
            <p:cxnSp>
              <p:nvCxnSpPr>
                <p:cNvPr id="10" name="Straight Connector 9">
                  <a:extLst>
                    <a:ext uri="{FF2B5EF4-FFF2-40B4-BE49-F238E27FC236}">
                      <a16:creationId xmlns:a16="http://schemas.microsoft.com/office/drawing/2014/main" id="{A388A9FB-AED3-70C7-3D61-7ED431D46D0A}"/>
                    </a:ext>
                  </a:extLst>
                </p:cNvPr>
                <p:cNvCxnSpPr>
                  <a:cxnSpLocks/>
                </p:cNvCxnSpPr>
                <p:nvPr/>
              </p:nvCxnSpPr>
              <p:spPr>
                <a:xfrm>
                  <a:off x="4427220" y="18288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7FF3779D-55CA-BD24-305E-5EB62FEB7F52}"/>
                    </a:ext>
                  </a:extLst>
                </p:cNvPr>
                <p:cNvCxnSpPr>
                  <a:cxnSpLocks/>
                </p:cNvCxnSpPr>
                <p:nvPr/>
              </p:nvCxnSpPr>
              <p:spPr>
                <a:xfrm>
                  <a:off x="4427220" y="57023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B357C563-0225-A2A5-BD39-512A34853C94}"/>
                    </a:ext>
                  </a:extLst>
                </p:cNvPr>
                <p:cNvCxnSpPr>
                  <a:cxnSpLocks/>
                </p:cNvCxnSpPr>
                <p:nvPr/>
              </p:nvCxnSpPr>
              <p:spPr>
                <a:xfrm>
                  <a:off x="4427220" y="221615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4415662A-7122-971E-086A-1FAB4E4E3D87}"/>
                    </a:ext>
                  </a:extLst>
                </p:cNvPr>
                <p:cNvCxnSpPr>
                  <a:cxnSpLocks/>
                </p:cNvCxnSpPr>
                <p:nvPr/>
              </p:nvCxnSpPr>
              <p:spPr>
                <a:xfrm>
                  <a:off x="4427220" y="26035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5D1004BD-39E4-FF2C-1237-E806F6384E54}"/>
                    </a:ext>
                  </a:extLst>
                </p:cNvPr>
                <p:cNvCxnSpPr>
                  <a:cxnSpLocks/>
                </p:cNvCxnSpPr>
                <p:nvPr/>
              </p:nvCxnSpPr>
              <p:spPr>
                <a:xfrm>
                  <a:off x="4427220" y="299085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418F9BB-602A-2584-DD84-90DE2668EF7D}"/>
                    </a:ext>
                  </a:extLst>
                </p:cNvPr>
                <p:cNvCxnSpPr>
                  <a:cxnSpLocks/>
                </p:cNvCxnSpPr>
                <p:nvPr/>
              </p:nvCxnSpPr>
              <p:spPr>
                <a:xfrm>
                  <a:off x="4427220" y="33782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E95FB80-13CF-4558-856A-362B885A3896}"/>
                    </a:ext>
                  </a:extLst>
                </p:cNvPr>
                <p:cNvCxnSpPr>
                  <a:cxnSpLocks/>
                </p:cNvCxnSpPr>
                <p:nvPr/>
              </p:nvCxnSpPr>
              <p:spPr>
                <a:xfrm>
                  <a:off x="4427220" y="3765550"/>
                  <a:ext cx="1181100" cy="0"/>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EF5BDDD2-E567-6568-5DBF-4E702DA2AD6B}"/>
                    </a:ext>
                  </a:extLst>
                </p:cNvPr>
                <p:cNvCxnSpPr>
                  <a:cxnSpLocks/>
                </p:cNvCxnSpPr>
                <p:nvPr/>
              </p:nvCxnSpPr>
              <p:spPr>
                <a:xfrm>
                  <a:off x="4427220" y="41529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273DF575-9527-335E-C637-08BEA8BD17EC}"/>
                    </a:ext>
                  </a:extLst>
                </p:cNvPr>
                <p:cNvCxnSpPr>
                  <a:cxnSpLocks/>
                </p:cNvCxnSpPr>
                <p:nvPr/>
              </p:nvCxnSpPr>
              <p:spPr>
                <a:xfrm>
                  <a:off x="4427220" y="454025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1F0F3A25-C7B5-B4E4-80E9-42EA8868BB4D}"/>
                    </a:ext>
                  </a:extLst>
                </p:cNvPr>
                <p:cNvCxnSpPr>
                  <a:cxnSpLocks/>
                </p:cNvCxnSpPr>
                <p:nvPr/>
              </p:nvCxnSpPr>
              <p:spPr>
                <a:xfrm>
                  <a:off x="4427220" y="49276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1B2ADBCA-E75D-1650-C01C-CDFBABE4670A}"/>
                    </a:ext>
                  </a:extLst>
                </p:cNvPr>
                <p:cNvCxnSpPr>
                  <a:cxnSpLocks/>
                </p:cNvCxnSpPr>
                <p:nvPr/>
              </p:nvCxnSpPr>
              <p:spPr>
                <a:xfrm>
                  <a:off x="4427220" y="5314950"/>
                  <a:ext cx="749300" cy="0"/>
                </a:xfrm>
                <a:prstGeom prst="line">
                  <a:avLst/>
                </a:prstGeom>
              </p:spPr>
              <p:style>
                <a:lnRef idx="1">
                  <a:schemeClr val="accent1"/>
                </a:lnRef>
                <a:fillRef idx="0">
                  <a:schemeClr val="accent1"/>
                </a:fillRef>
                <a:effectRef idx="0">
                  <a:schemeClr val="accent1"/>
                </a:effectRef>
                <a:fontRef idx="minor">
                  <a:schemeClr val="tx1"/>
                </a:fontRef>
              </p:style>
            </p:cxnSp>
          </p:grpSp>
        </p:grpSp>
      </p:grpSp>
      <p:sp>
        <p:nvSpPr>
          <p:cNvPr id="13" name="TextBox 12">
            <a:extLst>
              <a:ext uri="{FF2B5EF4-FFF2-40B4-BE49-F238E27FC236}">
                <a16:creationId xmlns:a16="http://schemas.microsoft.com/office/drawing/2014/main" id="{99FE90C2-F78F-2390-A9D5-9E9C2E2DDC93}"/>
              </a:ext>
            </a:extLst>
          </p:cNvPr>
          <p:cNvSpPr txBox="1"/>
          <p:nvPr/>
        </p:nvSpPr>
        <p:spPr>
          <a:xfrm>
            <a:off x="4224337" y="1451805"/>
            <a:ext cx="3743326" cy="646331"/>
          </a:xfrm>
          <a:prstGeom prst="rect">
            <a:avLst/>
          </a:prstGeom>
          <a:noFill/>
        </p:spPr>
        <p:txBody>
          <a:bodyPr wrap="square" rtlCol="0">
            <a:spAutoFit/>
          </a:bodyPr>
          <a:lstStyle/>
          <a:p>
            <a:pPr algn="ctr"/>
            <a:r>
              <a:rPr lang="en-NZ" dirty="0"/>
              <a:t>15° opening ricochet angle</a:t>
            </a:r>
          </a:p>
          <a:p>
            <a:pPr algn="ctr"/>
            <a:r>
              <a:rPr lang="en-NZ" dirty="0"/>
              <a:t>Distance 1400m</a:t>
            </a:r>
          </a:p>
        </p:txBody>
      </p:sp>
    </p:spTree>
    <p:extLst>
      <p:ext uri="{BB962C8B-B14F-4D97-AF65-F5344CB8AC3E}">
        <p14:creationId xmlns:p14="http://schemas.microsoft.com/office/powerpoint/2010/main" val="33464934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4944B4-1B8C-A708-9F38-B2895E3E602F}"/>
            </a:ext>
          </a:extLst>
        </p:cNvPr>
        <p:cNvGrpSpPr/>
        <p:nvPr/>
      </p:nvGrpSpPr>
      <p:grpSpPr>
        <a:xfrm>
          <a:off x="0" y="0"/>
          <a:ext cx="0" cy="0"/>
          <a:chOff x="0" y="0"/>
          <a:chExt cx="0" cy="0"/>
        </a:xfrm>
      </p:grpSpPr>
      <p:grpSp>
        <p:nvGrpSpPr>
          <p:cNvPr id="201" name="Group 200">
            <a:extLst>
              <a:ext uri="{FF2B5EF4-FFF2-40B4-BE49-F238E27FC236}">
                <a16:creationId xmlns:a16="http://schemas.microsoft.com/office/drawing/2014/main" id="{317B561F-4376-ADAA-4A30-726759C2A1A6}"/>
              </a:ext>
            </a:extLst>
          </p:cNvPr>
          <p:cNvGrpSpPr/>
          <p:nvPr/>
        </p:nvGrpSpPr>
        <p:grpSpPr>
          <a:xfrm>
            <a:off x="1515597" y="2623422"/>
            <a:ext cx="2139617" cy="1859377"/>
            <a:chOff x="1515597" y="2623422"/>
            <a:chExt cx="2139617" cy="1859377"/>
          </a:xfrm>
        </p:grpSpPr>
        <p:grpSp>
          <p:nvGrpSpPr>
            <p:cNvPr id="2" name="Group 1">
              <a:extLst>
                <a:ext uri="{FF2B5EF4-FFF2-40B4-BE49-F238E27FC236}">
                  <a16:creationId xmlns:a16="http://schemas.microsoft.com/office/drawing/2014/main" id="{918579DC-3633-2A8C-6773-7537CB3021D9}"/>
                </a:ext>
              </a:extLst>
            </p:cNvPr>
            <p:cNvGrpSpPr/>
            <p:nvPr/>
          </p:nvGrpSpPr>
          <p:grpSpPr>
            <a:xfrm>
              <a:off x="2931317" y="2623422"/>
              <a:ext cx="723897" cy="1836000"/>
              <a:chOff x="8045820" y="2282375"/>
              <a:chExt cx="1037695" cy="2582468"/>
            </a:xfrm>
          </p:grpSpPr>
          <p:cxnSp>
            <p:nvCxnSpPr>
              <p:cNvPr id="14" name="Straight Connector 13">
                <a:extLst>
                  <a:ext uri="{FF2B5EF4-FFF2-40B4-BE49-F238E27FC236}">
                    <a16:creationId xmlns:a16="http://schemas.microsoft.com/office/drawing/2014/main" id="{7F3F09E3-0B05-3664-5398-05EE639CCDBA}"/>
                  </a:ext>
                </a:extLst>
              </p:cNvPr>
              <p:cNvCxnSpPr/>
              <p:nvPr/>
            </p:nvCxnSpPr>
            <p:spPr>
              <a:xfrm flipV="1">
                <a:off x="8566752" y="2282375"/>
                <a:ext cx="0" cy="2571750"/>
              </a:xfrm>
              <a:prstGeom prst="line">
                <a:avLst/>
              </a:prstGeom>
              <a:ln>
                <a:solidFill>
                  <a:srgbClr val="FF0000"/>
                </a:solidFill>
                <a:tailEnd type="triangle"/>
              </a:ln>
            </p:spPr>
            <p:style>
              <a:lnRef idx="3">
                <a:schemeClr val="dk1"/>
              </a:lnRef>
              <a:fillRef idx="0">
                <a:schemeClr val="dk1"/>
              </a:fillRef>
              <a:effectRef idx="2">
                <a:schemeClr val="dk1"/>
              </a:effectRef>
              <a:fontRef idx="minor">
                <a:schemeClr val="tx1"/>
              </a:fontRef>
            </p:style>
          </p:cxnSp>
          <p:cxnSp>
            <p:nvCxnSpPr>
              <p:cNvPr id="18" name="Straight Connector 17">
                <a:extLst>
                  <a:ext uri="{FF2B5EF4-FFF2-40B4-BE49-F238E27FC236}">
                    <a16:creationId xmlns:a16="http://schemas.microsoft.com/office/drawing/2014/main" id="{2FDEA0C7-C823-6C15-AF93-34FD87BA50B2}"/>
                  </a:ext>
                </a:extLst>
              </p:cNvPr>
              <p:cNvCxnSpPr>
                <a:cxnSpLocks/>
              </p:cNvCxnSpPr>
              <p:nvPr/>
            </p:nvCxnSpPr>
            <p:spPr>
              <a:xfrm flipH="1" flipV="1">
                <a:off x="8052801" y="3023009"/>
                <a:ext cx="513953" cy="1841834"/>
              </a:xfrm>
              <a:prstGeom prst="line">
                <a:avLst/>
              </a:prstGeom>
              <a:ln w="95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F7301AE3-FF7A-4D94-A727-12DA11D10266}"/>
                  </a:ext>
                </a:extLst>
              </p:cNvPr>
              <p:cNvCxnSpPr>
                <a:cxnSpLocks/>
              </p:cNvCxnSpPr>
              <p:nvPr/>
            </p:nvCxnSpPr>
            <p:spPr>
              <a:xfrm flipH="1" flipV="1">
                <a:off x="8519624" y="2554865"/>
                <a:ext cx="45244" cy="2286113"/>
              </a:xfrm>
              <a:prstGeom prst="line">
                <a:avLst/>
              </a:prstGeom>
              <a:ln w="9525" cap="sq">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B187C1D9-F2A8-496F-1D3D-99042045A9EB}"/>
                  </a:ext>
                </a:extLst>
              </p:cNvPr>
              <p:cNvCxnSpPr>
                <a:cxnSpLocks/>
              </p:cNvCxnSpPr>
              <p:nvPr/>
            </p:nvCxnSpPr>
            <p:spPr>
              <a:xfrm flipV="1">
                <a:off x="8569631" y="2554867"/>
                <a:ext cx="40482" cy="2286113"/>
              </a:xfrm>
              <a:prstGeom prst="line">
                <a:avLst/>
              </a:prstGeom>
              <a:ln w="9525" cap="sq">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76794DC-63D5-8827-ED21-1148341C1073}"/>
                  </a:ext>
                </a:extLst>
              </p:cNvPr>
              <p:cNvCxnSpPr>
                <a:cxnSpLocks/>
              </p:cNvCxnSpPr>
              <p:nvPr/>
            </p:nvCxnSpPr>
            <p:spPr>
              <a:xfrm>
                <a:off x="8610114" y="2561691"/>
                <a:ext cx="469991" cy="451860"/>
              </a:xfrm>
              <a:prstGeom prst="line">
                <a:avLst/>
              </a:prstGeom>
              <a:ln w="95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D9094AB2-B639-E4F4-F728-87E38D9FE124}"/>
                  </a:ext>
                </a:extLst>
              </p:cNvPr>
              <p:cNvCxnSpPr>
                <a:cxnSpLocks/>
              </p:cNvCxnSpPr>
              <p:nvPr/>
            </p:nvCxnSpPr>
            <p:spPr>
              <a:xfrm flipH="1">
                <a:off x="8045820" y="2561691"/>
                <a:ext cx="470928" cy="461909"/>
              </a:xfrm>
              <a:prstGeom prst="line">
                <a:avLst/>
              </a:prstGeom>
              <a:ln w="95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3985CA58-5B2C-0CB0-C4E5-A4EEF9C18E81}"/>
                  </a:ext>
                </a:extLst>
              </p:cNvPr>
              <p:cNvCxnSpPr>
                <a:cxnSpLocks/>
              </p:cNvCxnSpPr>
              <p:nvPr/>
            </p:nvCxnSpPr>
            <p:spPr>
              <a:xfrm flipH="1">
                <a:off x="8515350" y="2561691"/>
                <a:ext cx="97639" cy="534"/>
              </a:xfrm>
              <a:prstGeom prst="line">
                <a:avLst/>
              </a:prstGeom>
              <a:ln w="95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6E3DF929-9942-B08C-CFD8-30F9522D589F}"/>
                  </a:ext>
                </a:extLst>
              </p:cNvPr>
              <p:cNvCxnSpPr>
                <a:cxnSpLocks/>
              </p:cNvCxnSpPr>
              <p:nvPr/>
            </p:nvCxnSpPr>
            <p:spPr>
              <a:xfrm flipH="1">
                <a:off x="8567249" y="3009399"/>
                <a:ext cx="516266" cy="1854960"/>
              </a:xfrm>
              <a:prstGeom prst="line">
                <a:avLst/>
              </a:prstGeom>
              <a:ln w="9525">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83" name="Straight Connector 82">
              <a:extLst>
                <a:ext uri="{FF2B5EF4-FFF2-40B4-BE49-F238E27FC236}">
                  <a16:creationId xmlns:a16="http://schemas.microsoft.com/office/drawing/2014/main" id="{34810E48-7EF4-B516-DDD8-3528D37FFA84}"/>
                </a:ext>
              </a:extLst>
            </p:cNvPr>
            <p:cNvCxnSpPr>
              <a:cxnSpLocks/>
            </p:cNvCxnSpPr>
            <p:nvPr/>
          </p:nvCxnSpPr>
          <p:spPr>
            <a:xfrm>
              <a:off x="2702652" y="2775950"/>
              <a:ext cx="0"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140" name="Group 139">
              <a:extLst>
                <a:ext uri="{FF2B5EF4-FFF2-40B4-BE49-F238E27FC236}">
                  <a16:creationId xmlns:a16="http://schemas.microsoft.com/office/drawing/2014/main" id="{F8AC04C0-D78B-9887-5C89-A4EEF3F9D814}"/>
                </a:ext>
              </a:extLst>
            </p:cNvPr>
            <p:cNvGrpSpPr>
              <a:grpSpLocks noChangeAspect="1"/>
            </p:cNvGrpSpPr>
            <p:nvPr/>
          </p:nvGrpSpPr>
          <p:grpSpPr>
            <a:xfrm>
              <a:off x="1515597" y="3334474"/>
              <a:ext cx="1148010" cy="1148325"/>
              <a:chOff x="4161754" y="1820602"/>
              <a:chExt cx="3893326" cy="3894398"/>
            </a:xfrm>
          </p:grpSpPr>
          <p:sp>
            <p:nvSpPr>
              <p:cNvPr id="141" name="Rectangle 140">
                <a:extLst>
                  <a:ext uri="{FF2B5EF4-FFF2-40B4-BE49-F238E27FC236}">
                    <a16:creationId xmlns:a16="http://schemas.microsoft.com/office/drawing/2014/main" id="{C9D94404-B788-82FB-E8A3-806256707F86}"/>
                  </a:ext>
                </a:extLst>
              </p:cNvPr>
              <p:cNvSpPr/>
              <p:nvPr/>
            </p:nvSpPr>
            <p:spPr>
              <a:xfrm>
                <a:off x="4168880" y="1828800"/>
                <a:ext cx="3886200" cy="3886200"/>
              </a:xfrm>
              <a:prstGeom prst="rect">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42" name="Group 141">
                <a:extLst>
                  <a:ext uri="{FF2B5EF4-FFF2-40B4-BE49-F238E27FC236}">
                    <a16:creationId xmlns:a16="http://schemas.microsoft.com/office/drawing/2014/main" id="{35CA6D6B-9D61-81A0-6D11-9833BF8A914F}"/>
                  </a:ext>
                </a:extLst>
              </p:cNvPr>
              <p:cNvGrpSpPr/>
              <p:nvPr/>
            </p:nvGrpSpPr>
            <p:grpSpPr>
              <a:xfrm>
                <a:off x="4161754" y="1836174"/>
                <a:ext cx="1247837" cy="3873500"/>
                <a:chOff x="4427220" y="1828800"/>
                <a:chExt cx="1181100" cy="3873500"/>
              </a:xfrm>
            </p:grpSpPr>
            <p:cxnSp>
              <p:nvCxnSpPr>
                <p:cNvPr id="179" name="Straight Connector 178">
                  <a:extLst>
                    <a:ext uri="{FF2B5EF4-FFF2-40B4-BE49-F238E27FC236}">
                      <a16:creationId xmlns:a16="http://schemas.microsoft.com/office/drawing/2014/main" id="{B9E3D4A3-DBD7-F9AB-54F9-7C680D525988}"/>
                    </a:ext>
                  </a:extLst>
                </p:cNvPr>
                <p:cNvCxnSpPr>
                  <a:cxnSpLocks/>
                </p:cNvCxnSpPr>
                <p:nvPr/>
              </p:nvCxnSpPr>
              <p:spPr>
                <a:xfrm>
                  <a:off x="4427220" y="18288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0" name="Straight Connector 179">
                  <a:extLst>
                    <a:ext uri="{FF2B5EF4-FFF2-40B4-BE49-F238E27FC236}">
                      <a16:creationId xmlns:a16="http://schemas.microsoft.com/office/drawing/2014/main" id="{2E796370-EB49-B1ED-77DD-F366368A4987}"/>
                    </a:ext>
                  </a:extLst>
                </p:cNvPr>
                <p:cNvCxnSpPr>
                  <a:cxnSpLocks/>
                </p:cNvCxnSpPr>
                <p:nvPr/>
              </p:nvCxnSpPr>
              <p:spPr>
                <a:xfrm>
                  <a:off x="4427220" y="57023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1" name="Straight Connector 180">
                  <a:extLst>
                    <a:ext uri="{FF2B5EF4-FFF2-40B4-BE49-F238E27FC236}">
                      <a16:creationId xmlns:a16="http://schemas.microsoft.com/office/drawing/2014/main" id="{2774DB0D-BDD8-EAF4-8815-D50A1508462B}"/>
                    </a:ext>
                  </a:extLst>
                </p:cNvPr>
                <p:cNvCxnSpPr>
                  <a:cxnSpLocks/>
                </p:cNvCxnSpPr>
                <p:nvPr/>
              </p:nvCxnSpPr>
              <p:spPr>
                <a:xfrm>
                  <a:off x="4427220" y="221615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2" name="Straight Connector 181">
                  <a:extLst>
                    <a:ext uri="{FF2B5EF4-FFF2-40B4-BE49-F238E27FC236}">
                      <a16:creationId xmlns:a16="http://schemas.microsoft.com/office/drawing/2014/main" id="{B4FBABA5-D32F-576A-28BE-2D79B9052BC4}"/>
                    </a:ext>
                  </a:extLst>
                </p:cNvPr>
                <p:cNvCxnSpPr>
                  <a:cxnSpLocks/>
                </p:cNvCxnSpPr>
                <p:nvPr/>
              </p:nvCxnSpPr>
              <p:spPr>
                <a:xfrm>
                  <a:off x="4427220" y="26035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3" name="Straight Connector 182">
                  <a:extLst>
                    <a:ext uri="{FF2B5EF4-FFF2-40B4-BE49-F238E27FC236}">
                      <a16:creationId xmlns:a16="http://schemas.microsoft.com/office/drawing/2014/main" id="{54686AE2-4D88-F36F-5FD9-D621A4C7036F}"/>
                    </a:ext>
                  </a:extLst>
                </p:cNvPr>
                <p:cNvCxnSpPr>
                  <a:cxnSpLocks/>
                </p:cNvCxnSpPr>
                <p:nvPr/>
              </p:nvCxnSpPr>
              <p:spPr>
                <a:xfrm>
                  <a:off x="4427220" y="299085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4" name="Straight Connector 183">
                  <a:extLst>
                    <a:ext uri="{FF2B5EF4-FFF2-40B4-BE49-F238E27FC236}">
                      <a16:creationId xmlns:a16="http://schemas.microsoft.com/office/drawing/2014/main" id="{EF4032A6-63D0-9F2D-F36B-C85DF27A145E}"/>
                    </a:ext>
                  </a:extLst>
                </p:cNvPr>
                <p:cNvCxnSpPr>
                  <a:cxnSpLocks/>
                </p:cNvCxnSpPr>
                <p:nvPr/>
              </p:nvCxnSpPr>
              <p:spPr>
                <a:xfrm>
                  <a:off x="4427220" y="33782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5" name="Straight Connector 184">
                  <a:extLst>
                    <a:ext uri="{FF2B5EF4-FFF2-40B4-BE49-F238E27FC236}">
                      <a16:creationId xmlns:a16="http://schemas.microsoft.com/office/drawing/2014/main" id="{36591AC9-B029-29A5-BA76-DAAB2612FE34}"/>
                    </a:ext>
                  </a:extLst>
                </p:cNvPr>
                <p:cNvCxnSpPr>
                  <a:cxnSpLocks/>
                </p:cNvCxnSpPr>
                <p:nvPr/>
              </p:nvCxnSpPr>
              <p:spPr>
                <a:xfrm>
                  <a:off x="4427220" y="3765550"/>
                  <a:ext cx="1181100" cy="0"/>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186" name="Straight Connector 185">
                  <a:extLst>
                    <a:ext uri="{FF2B5EF4-FFF2-40B4-BE49-F238E27FC236}">
                      <a16:creationId xmlns:a16="http://schemas.microsoft.com/office/drawing/2014/main" id="{83750C8C-D98B-81C5-6FE9-A4338325348A}"/>
                    </a:ext>
                  </a:extLst>
                </p:cNvPr>
                <p:cNvCxnSpPr>
                  <a:cxnSpLocks/>
                </p:cNvCxnSpPr>
                <p:nvPr/>
              </p:nvCxnSpPr>
              <p:spPr>
                <a:xfrm>
                  <a:off x="4427220" y="41529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7" name="Straight Connector 186">
                  <a:extLst>
                    <a:ext uri="{FF2B5EF4-FFF2-40B4-BE49-F238E27FC236}">
                      <a16:creationId xmlns:a16="http://schemas.microsoft.com/office/drawing/2014/main" id="{A7288A53-DFC9-66E5-11A2-8DFADAA86CE3}"/>
                    </a:ext>
                  </a:extLst>
                </p:cNvPr>
                <p:cNvCxnSpPr>
                  <a:cxnSpLocks/>
                </p:cNvCxnSpPr>
                <p:nvPr/>
              </p:nvCxnSpPr>
              <p:spPr>
                <a:xfrm>
                  <a:off x="4427220" y="454025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8" name="Straight Connector 187">
                  <a:extLst>
                    <a:ext uri="{FF2B5EF4-FFF2-40B4-BE49-F238E27FC236}">
                      <a16:creationId xmlns:a16="http://schemas.microsoft.com/office/drawing/2014/main" id="{66E16C3D-8920-3AB8-3185-804594375E94}"/>
                    </a:ext>
                  </a:extLst>
                </p:cNvPr>
                <p:cNvCxnSpPr>
                  <a:cxnSpLocks/>
                </p:cNvCxnSpPr>
                <p:nvPr/>
              </p:nvCxnSpPr>
              <p:spPr>
                <a:xfrm>
                  <a:off x="4427220" y="49276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9" name="Straight Connector 188">
                  <a:extLst>
                    <a:ext uri="{FF2B5EF4-FFF2-40B4-BE49-F238E27FC236}">
                      <a16:creationId xmlns:a16="http://schemas.microsoft.com/office/drawing/2014/main" id="{7D68DCA9-900D-D4B7-F82D-01BF18847091}"/>
                    </a:ext>
                  </a:extLst>
                </p:cNvPr>
                <p:cNvCxnSpPr>
                  <a:cxnSpLocks/>
                </p:cNvCxnSpPr>
                <p:nvPr/>
              </p:nvCxnSpPr>
              <p:spPr>
                <a:xfrm>
                  <a:off x="4427220" y="5314950"/>
                  <a:ext cx="749300" cy="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143" name="Group 142">
                <a:extLst>
                  <a:ext uri="{FF2B5EF4-FFF2-40B4-BE49-F238E27FC236}">
                    <a16:creationId xmlns:a16="http://schemas.microsoft.com/office/drawing/2014/main" id="{1D721CE5-09FE-C4E1-34A3-DE1637743D89}"/>
                  </a:ext>
                </a:extLst>
              </p:cNvPr>
              <p:cNvGrpSpPr/>
              <p:nvPr/>
            </p:nvGrpSpPr>
            <p:grpSpPr>
              <a:xfrm flipH="1">
                <a:off x="6804896" y="1836420"/>
                <a:ext cx="1247837" cy="3873500"/>
                <a:chOff x="4427220" y="1828800"/>
                <a:chExt cx="1181100" cy="3873500"/>
              </a:xfrm>
            </p:grpSpPr>
            <p:cxnSp>
              <p:nvCxnSpPr>
                <p:cNvPr id="168" name="Straight Connector 167">
                  <a:extLst>
                    <a:ext uri="{FF2B5EF4-FFF2-40B4-BE49-F238E27FC236}">
                      <a16:creationId xmlns:a16="http://schemas.microsoft.com/office/drawing/2014/main" id="{09BB1856-CA6C-38C5-41B7-D988DDBA45B9}"/>
                    </a:ext>
                  </a:extLst>
                </p:cNvPr>
                <p:cNvCxnSpPr>
                  <a:cxnSpLocks/>
                </p:cNvCxnSpPr>
                <p:nvPr/>
              </p:nvCxnSpPr>
              <p:spPr>
                <a:xfrm>
                  <a:off x="4427220" y="18288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9" name="Straight Connector 168">
                  <a:extLst>
                    <a:ext uri="{FF2B5EF4-FFF2-40B4-BE49-F238E27FC236}">
                      <a16:creationId xmlns:a16="http://schemas.microsoft.com/office/drawing/2014/main" id="{34487818-3C04-0DE2-CB8B-B7D06B122DDA}"/>
                    </a:ext>
                  </a:extLst>
                </p:cNvPr>
                <p:cNvCxnSpPr>
                  <a:cxnSpLocks/>
                </p:cNvCxnSpPr>
                <p:nvPr/>
              </p:nvCxnSpPr>
              <p:spPr>
                <a:xfrm>
                  <a:off x="4427220" y="57023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0" name="Straight Connector 169">
                  <a:extLst>
                    <a:ext uri="{FF2B5EF4-FFF2-40B4-BE49-F238E27FC236}">
                      <a16:creationId xmlns:a16="http://schemas.microsoft.com/office/drawing/2014/main" id="{F1823915-36ED-497F-186D-7F87DB32D614}"/>
                    </a:ext>
                  </a:extLst>
                </p:cNvPr>
                <p:cNvCxnSpPr>
                  <a:cxnSpLocks/>
                </p:cNvCxnSpPr>
                <p:nvPr/>
              </p:nvCxnSpPr>
              <p:spPr>
                <a:xfrm>
                  <a:off x="4427220" y="221615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1" name="Straight Connector 170">
                  <a:extLst>
                    <a:ext uri="{FF2B5EF4-FFF2-40B4-BE49-F238E27FC236}">
                      <a16:creationId xmlns:a16="http://schemas.microsoft.com/office/drawing/2014/main" id="{DE4729F3-E6E5-7E55-F0B8-1C12871291F2}"/>
                    </a:ext>
                  </a:extLst>
                </p:cNvPr>
                <p:cNvCxnSpPr>
                  <a:cxnSpLocks/>
                </p:cNvCxnSpPr>
                <p:nvPr/>
              </p:nvCxnSpPr>
              <p:spPr>
                <a:xfrm>
                  <a:off x="4427220" y="26035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2" name="Straight Connector 171">
                  <a:extLst>
                    <a:ext uri="{FF2B5EF4-FFF2-40B4-BE49-F238E27FC236}">
                      <a16:creationId xmlns:a16="http://schemas.microsoft.com/office/drawing/2014/main" id="{F9BCF35A-EB40-1EF2-632D-37D18D64D548}"/>
                    </a:ext>
                  </a:extLst>
                </p:cNvPr>
                <p:cNvCxnSpPr>
                  <a:cxnSpLocks/>
                </p:cNvCxnSpPr>
                <p:nvPr/>
              </p:nvCxnSpPr>
              <p:spPr>
                <a:xfrm>
                  <a:off x="4427220" y="299085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3" name="Straight Connector 172">
                  <a:extLst>
                    <a:ext uri="{FF2B5EF4-FFF2-40B4-BE49-F238E27FC236}">
                      <a16:creationId xmlns:a16="http://schemas.microsoft.com/office/drawing/2014/main" id="{6F8C68E4-8B57-F4A7-10C1-090CC95D0626}"/>
                    </a:ext>
                  </a:extLst>
                </p:cNvPr>
                <p:cNvCxnSpPr>
                  <a:cxnSpLocks/>
                </p:cNvCxnSpPr>
                <p:nvPr/>
              </p:nvCxnSpPr>
              <p:spPr>
                <a:xfrm>
                  <a:off x="4427220" y="33782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4" name="Straight Connector 173">
                  <a:extLst>
                    <a:ext uri="{FF2B5EF4-FFF2-40B4-BE49-F238E27FC236}">
                      <a16:creationId xmlns:a16="http://schemas.microsoft.com/office/drawing/2014/main" id="{8EAE1BC1-1229-3760-D651-C4A825095B0D}"/>
                    </a:ext>
                  </a:extLst>
                </p:cNvPr>
                <p:cNvCxnSpPr>
                  <a:cxnSpLocks/>
                </p:cNvCxnSpPr>
                <p:nvPr/>
              </p:nvCxnSpPr>
              <p:spPr>
                <a:xfrm>
                  <a:off x="4427220" y="3765550"/>
                  <a:ext cx="1181100" cy="0"/>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175" name="Straight Connector 174">
                  <a:extLst>
                    <a:ext uri="{FF2B5EF4-FFF2-40B4-BE49-F238E27FC236}">
                      <a16:creationId xmlns:a16="http://schemas.microsoft.com/office/drawing/2014/main" id="{10DE4A27-F854-D6E8-1519-C90330B6AFCE}"/>
                    </a:ext>
                  </a:extLst>
                </p:cNvPr>
                <p:cNvCxnSpPr>
                  <a:cxnSpLocks/>
                </p:cNvCxnSpPr>
                <p:nvPr/>
              </p:nvCxnSpPr>
              <p:spPr>
                <a:xfrm>
                  <a:off x="4427220" y="41529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6" name="Straight Connector 175">
                  <a:extLst>
                    <a:ext uri="{FF2B5EF4-FFF2-40B4-BE49-F238E27FC236}">
                      <a16:creationId xmlns:a16="http://schemas.microsoft.com/office/drawing/2014/main" id="{398D3D53-5773-EE77-7639-8AE7674BB24F}"/>
                    </a:ext>
                  </a:extLst>
                </p:cNvPr>
                <p:cNvCxnSpPr>
                  <a:cxnSpLocks/>
                </p:cNvCxnSpPr>
                <p:nvPr/>
              </p:nvCxnSpPr>
              <p:spPr>
                <a:xfrm>
                  <a:off x="4427220" y="454025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7" name="Straight Connector 176">
                  <a:extLst>
                    <a:ext uri="{FF2B5EF4-FFF2-40B4-BE49-F238E27FC236}">
                      <a16:creationId xmlns:a16="http://schemas.microsoft.com/office/drawing/2014/main" id="{47E503BD-8874-6EF5-2603-BF8809FA76FB}"/>
                    </a:ext>
                  </a:extLst>
                </p:cNvPr>
                <p:cNvCxnSpPr>
                  <a:cxnSpLocks/>
                </p:cNvCxnSpPr>
                <p:nvPr/>
              </p:nvCxnSpPr>
              <p:spPr>
                <a:xfrm>
                  <a:off x="4427220" y="49276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8" name="Straight Connector 177">
                  <a:extLst>
                    <a:ext uri="{FF2B5EF4-FFF2-40B4-BE49-F238E27FC236}">
                      <a16:creationId xmlns:a16="http://schemas.microsoft.com/office/drawing/2014/main" id="{66B78276-77F8-C959-EFD0-35A8C7D60A1D}"/>
                    </a:ext>
                  </a:extLst>
                </p:cNvPr>
                <p:cNvCxnSpPr>
                  <a:cxnSpLocks/>
                </p:cNvCxnSpPr>
                <p:nvPr/>
              </p:nvCxnSpPr>
              <p:spPr>
                <a:xfrm>
                  <a:off x="4427220" y="5314950"/>
                  <a:ext cx="749300" cy="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144" name="Group 143">
                <a:extLst>
                  <a:ext uri="{FF2B5EF4-FFF2-40B4-BE49-F238E27FC236}">
                    <a16:creationId xmlns:a16="http://schemas.microsoft.com/office/drawing/2014/main" id="{97C02D40-EE28-6E56-6D49-45FDF362D9CB}"/>
                  </a:ext>
                </a:extLst>
              </p:cNvPr>
              <p:cNvGrpSpPr/>
              <p:nvPr/>
            </p:nvGrpSpPr>
            <p:grpSpPr>
              <a:xfrm rot="5400000">
                <a:off x="5484729" y="506554"/>
                <a:ext cx="1245403" cy="3873500"/>
                <a:chOff x="4427220" y="1828800"/>
                <a:chExt cx="1181100" cy="3873500"/>
              </a:xfrm>
            </p:grpSpPr>
            <p:cxnSp>
              <p:nvCxnSpPr>
                <p:cNvPr id="157" name="Straight Connector 156">
                  <a:extLst>
                    <a:ext uri="{FF2B5EF4-FFF2-40B4-BE49-F238E27FC236}">
                      <a16:creationId xmlns:a16="http://schemas.microsoft.com/office/drawing/2014/main" id="{AE98CF6A-0595-3295-0A59-A4899619313E}"/>
                    </a:ext>
                  </a:extLst>
                </p:cNvPr>
                <p:cNvCxnSpPr>
                  <a:cxnSpLocks/>
                </p:cNvCxnSpPr>
                <p:nvPr/>
              </p:nvCxnSpPr>
              <p:spPr>
                <a:xfrm>
                  <a:off x="4427220" y="18288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8" name="Straight Connector 157">
                  <a:extLst>
                    <a:ext uri="{FF2B5EF4-FFF2-40B4-BE49-F238E27FC236}">
                      <a16:creationId xmlns:a16="http://schemas.microsoft.com/office/drawing/2014/main" id="{1CE51D1C-384E-C3B3-08D0-F50C0C1E361C}"/>
                    </a:ext>
                  </a:extLst>
                </p:cNvPr>
                <p:cNvCxnSpPr>
                  <a:cxnSpLocks/>
                </p:cNvCxnSpPr>
                <p:nvPr/>
              </p:nvCxnSpPr>
              <p:spPr>
                <a:xfrm>
                  <a:off x="4427220" y="57023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9" name="Straight Connector 158">
                  <a:extLst>
                    <a:ext uri="{FF2B5EF4-FFF2-40B4-BE49-F238E27FC236}">
                      <a16:creationId xmlns:a16="http://schemas.microsoft.com/office/drawing/2014/main" id="{5B421AF1-EB17-B708-1D61-5771F35EC20E}"/>
                    </a:ext>
                  </a:extLst>
                </p:cNvPr>
                <p:cNvCxnSpPr>
                  <a:cxnSpLocks/>
                </p:cNvCxnSpPr>
                <p:nvPr/>
              </p:nvCxnSpPr>
              <p:spPr>
                <a:xfrm>
                  <a:off x="4427220" y="221615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0" name="Straight Connector 159">
                  <a:extLst>
                    <a:ext uri="{FF2B5EF4-FFF2-40B4-BE49-F238E27FC236}">
                      <a16:creationId xmlns:a16="http://schemas.microsoft.com/office/drawing/2014/main" id="{BEFD20E7-C2CE-D08E-A2D3-0CD8C4837B2F}"/>
                    </a:ext>
                  </a:extLst>
                </p:cNvPr>
                <p:cNvCxnSpPr>
                  <a:cxnSpLocks/>
                </p:cNvCxnSpPr>
                <p:nvPr/>
              </p:nvCxnSpPr>
              <p:spPr>
                <a:xfrm>
                  <a:off x="4427220" y="26035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1" name="Straight Connector 160">
                  <a:extLst>
                    <a:ext uri="{FF2B5EF4-FFF2-40B4-BE49-F238E27FC236}">
                      <a16:creationId xmlns:a16="http://schemas.microsoft.com/office/drawing/2014/main" id="{E6B19A7C-C31F-8DDC-0CEE-32C5CEFE0BC8}"/>
                    </a:ext>
                  </a:extLst>
                </p:cNvPr>
                <p:cNvCxnSpPr>
                  <a:cxnSpLocks/>
                </p:cNvCxnSpPr>
                <p:nvPr/>
              </p:nvCxnSpPr>
              <p:spPr>
                <a:xfrm>
                  <a:off x="4427220" y="299085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2" name="Straight Connector 161">
                  <a:extLst>
                    <a:ext uri="{FF2B5EF4-FFF2-40B4-BE49-F238E27FC236}">
                      <a16:creationId xmlns:a16="http://schemas.microsoft.com/office/drawing/2014/main" id="{21E94228-502E-6B28-562B-74F0C89DC859}"/>
                    </a:ext>
                  </a:extLst>
                </p:cNvPr>
                <p:cNvCxnSpPr>
                  <a:cxnSpLocks/>
                </p:cNvCxnSpPr>
                <p:nvPr/>
              </p:nvCxnSpPr>
              <p:spPr>
                <a:xfrm>
                  <a:off x="4427220" y="33782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3" name="Straight Connector 162">
                  <a:extLst>
                    <a:ext uri="{FF2B5EF4-FFF2-40B4-BE49-F238E27FC236}">
                      <a16:creationId xmlns:a16="http://schemas.microsoft.com/office/drawing/2014/main" id="{561FFF1D-1CD4-534E-717B-BA7DB480D17B}"/>
                    </a:ext>
                  </a:extLst>
                </p:cNvPr>
                <p:cNvCxnSpPr>
                  <a:cxnSpLocks/>
                </p:cNvCxnSpPr>
                <p:nvPr/>
              </p:nvCxnSpPr>
              <p:spPr>
                <a:xfrm>
                  <a:off x="4427220" y="3765550"/>
                  <a:ext cx="1181100" cy="0"/>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164" name="Straight Connector 163">
                  <a:extLst>
                    <a:ext uri="{FF2B5EF4-FFF2-40B4-BE49-F238E27FC236}">
                      <a16:creationId xmlns:a16="http://schemas.microsoft.com/office/drawing/2014/main" id="{FF17C8A1-7E73-DEBF-480D-93B2259C8483}"/>
                    </a:ext>
                  </a:extLst>
                </p:cNvPr>
                <p:cNvCxnSpPr>
                  <a:cxnSpLocks/>
                </p:cNvCxnSpPr>
                <p:nvPr/>
              </p:nvCxnSpPr>
              <p:spPr>
                <a:xfrm>
                  <a:off x="4427220" y="41529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5" name="Straight Connector 164">
                  <a:extLst>
                    <a:ext uri="{FF2B5EF4-FFF2-40B4-BE49-F238E27FC236}">
                      <a16:creationId xmlns:a16="http://schemas.microsoft.com/office/drawing/2014/main" id="{92FDA4C5-A5BB-0088-D86A-812437F22371}"/>
                    </a:ext>
                  </a:extLst>
                </p:cNvPr>
                <p:cNvCxnSpPr>
                  <a:cxnSpLocks/>
                </p:cNvCxnSpPr>
                <p:nvPr/>
              </p:nvCxnSpPr>
              <p:spPr>
                <a:xfrm>
                  <a:off x="4427220" y="454025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6" name="Straight Connector 165">
                  <a:extLst>
                    <a:ext uri="{FF2B5EF4-FFF2-40B4-BE49-F238E27FC236}">
                      <a16:creationId xmlns:a16="http://schemas.microsoft.com/office/drawing/2014/main" id="{F02A277A-D6E0-BB09-0077-EFE500E30DB2}"/>
                    </a:ext>
                  </a:extLst>
                </p:cNvPr>
                <p:cNvCxnSpPr>
                  <a:cxnSpLocks/>
                </p:cNvCxnSpPr>
                <p:nvPr/>
              </p:nvCxnSpPr>
              <p:spPr>
                <a:xfrm>
                  <a:off x="4427220" y="49276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7" name="Straight Connector 166">
                  <a:extLst>
                    <a:ext uri="{FF2B5EF4-FFF2-40B4-BE49-F238E27FC236}">
                      <a16:creationId xmlns:a16="http://schemas.microsoft.com/office/drawing/2014/main" id="{B5C347D3-6DA6-AD2E-405D-4AD8F8EF2B0F}"/>
                    </a:ext>
                  </a:extLst>
                </p:cNvPr>
                <p:cNvCxnSpPr>
                  <a:cxnSpLocks/>
                </p:cNvCxnSpPr>
                <p:nvPr/>
              </p:nvCxnSpPr>
              <p:spPr>
                <a:xfrm>
                  <a:off x="4427220" y="5314950"/>
                  <a:ext cx="749300" cy="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145" name="Group 144">
                <a:extLst>
                  <a:ext uri="{FF2B5EF4-FFF2-40B4-BE49-F238E27FC236}">
                    <a16:creationId xmlns:a16="http://schemas.microsoft.com/office/drawing/2014/main" id="{490C14D0-56DF-40A7-A225-02A63823168B}"/>
                  </a:ext>
                </a:extLst>
              </p:cNvPr>
              <p:cNvGrpSpPr/>
              <p:nvPr/>
            </p:nvGrpSpPr>
            <p:grpSpPr>
              <a:xfrm rot="5400000" flipH="1">
                <a:off x="5484474" y="3153186"/>
                <a:ext cx="1245421" cy="3873500"/>
                <a:chOff x="4427220" y="1828800"/>
                <a:chExt cx="1181100" cy="3873500"/>
              </a:xfrm>
            </p:grpSpPr>
            <p:cxnSp>
              <p:nvCxnSpPr>
                <p:cNvPr id="146" name="Straight Connector 145">
                  <a:extLst>
                    <a:ext uri="{FF2B5EF4-FFF2-40B4-BE49-F238E27FC236}">
                      <a16:creationId xmlns:a16="http://schemas.microsoft.com/office/drawing/2014/main" id="{60DDA689-EAA3-3F2C-4E12-6D1D561C2C80}"/>
                    </a:ext>
                  </a:extLst>
                </p:cNvPr>
                <p:cNvCxnSpPr>
                  <a:cxnSpLocks/>
                </p:cNvCxnSpPr>
                <p:nvPr/>
              </p:nvCxnSpPr>
              <p:spPr>
                <a:xfrm>
                  <a:off x="4427220" y="18288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7" name="Straight Connector 146">
                  <a:extLst>
                    <a:ext uri="{FF2B5EF4-FFF2-40B4-BE49-F238E27FC236}">
                      <a16:creationId xmlns:a16="http://schemas.microsoft.com/office/drawing/2014/main" id="{3D70A026-6F89-C474-AB40-BC3ED2E7C07A}"/>
                    </a:ext>
                  </a:extLst>
                </p:cNvPr>
                <p:cNvCxnSpPr>
                  <a:cxnSpLocks/>
                </p:cNvCxnSpPr>
                <p:nvPr/>
              </p:nvCxnSpPr>
              <p:spPr>
                <a:xfrm>
                  <a:off x="4427220" y="57023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8" name="Straight Connector 147">
                  <a:extLst>
                    <a:ext uri="{FF2B5EF4-FFF2-40B4-BE49-F238E27FC236}">
                      <a16:creationId xmlns:a16="http://schemas.microsoft.com/office/drawing/2014/main" id="{A7142359-C191-4DEE-382E-3CD23B5A6B19}"/>
                    </a:ext>
                  </a:extLst>
                </p:cNvPr>
                <p:cNvCxnSpPr>
                  <a:cxnSpLocks/>
                </p:cNvCxnSpPr>
                <p:nvPr/>
              </p:nvCxnSpPr>
              <p:spPr>
                <a:xfrm>
                  <a:off x="4427220" y="221615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9" name="Straight Connector 148">
                  <a:extLst>
                    <a:ext uri="{FF2B5EF4-FFF2-40B4-BE49-F238E27FC236}">
                      <a16:creationId xmlns:a16="http://schemas.microsoft.com/office/drawing/2014/main" id="{17738EE3-44CA-F8AE-B090-1DC9A10DF6D4}"/>
                    </a:ext>
                  </a:extLst>
                </p:cNvPr>
                <p:cNvCxnSpPr>
                  <a:cxnSpLocks/>
                </p:cNvCxnSpPr>
                <p:nvPr/>
              </p:nvCxnSpPr>
              <p:spPr>
                <a:xfrm>
                  <a:off x="4427220" y="26035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0" name="Straight Connector 149">
                  <a:extLst>
                    <a:ext uri="{FF2B5EF4-FFF2-40B4-BE49-F238E27FC236}">
                      <a16:creationId xmlns:a16="http://schemas.microsoft.com/office/drawing/2014/main" id="{3535D52B-3823-B9FB-E9F0-3E6B7CD31E1C}"/>
                    </a:ext>
                  </a:extLst>
                </p:cNvPr>
                <p:cNvCxnSpPr>
                  <a:cxnSpLocks/>
                </p:cNvCxnSpPr>
                <p:nvPr/>
              </p:nvCxnSpPr>
              <p:spPr>
                <a:xfrm>
                  <a:off x="4427220" y="299085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1" name="Straight Connector 150">
                  <a:extLst>
                    <a:ext uri="{FF2B5EF4-FFF2-40B4-BE49-F238E27FC236}">
                      <a16:creationId xmlns:a16="http://schemas.microsoft.com/office/drawing/2014/main" id="{99A026DB-50AA-4117-4360-88A35ECFC65C}"/>
                    </a:ext>
                  </a:extLst>
                </p:cNvPr>
                <p:cNvCxnSpPr>
                  <a:cxnSpLocks/>
                </p:cNvCxnSpPr>
                <p:nvPr/>
              </p:nvCxnSpPr>
              <p:spPr>
                <a:xfrm>
                  <a:off x="4427220" y="33782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2" name="Straight Connector 151">
                  <a:extLst>
                    <a:ext uri="{FF2B5EF4-FFF2-40B4-BE49-F238E27FC236}">
                      <a16:creationId xmlns:a16="http://schemas.microsoft.com/office/drawing/2014/main" id="{300D6BE7-A14D-D1E5-FD73-5AD424695B9D}"/>
                    </a:ext>
                  </a:extLst>
                </p:cNvPr>
                <p:cNvCxnSpPr>
                  <a:cxnSpLocks/>
                </p:cNvCxnSpPr>
                <p:nvPr/>
              </p:nvCxnSpPr>
              <p:spPr>
                <a:xfrm>
                  <a:off x="4427220" y="3765550"/>
                  <a:ext cx="1181100" cy="0"/>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153" name="Straight Connector 152">
                  <a:extLst>
                    <a:ext uri="{FF2B5EF4-FFF2-40B4-BE49-F238E27FC236}">
                      <a16:creationId xmlns:a16="http://schemas.microsoft.com/office/drawing/2014/main" id="{7FFE9604-0168-AF8F-F217-8CABE06AAB38}"/>
                    </a:ext>
                  </a:extLst>
                </p:cNvPr>
                <p:cNvCxnSpPr>
                  <a:cxnSpLocks/>
                </p:cNvCxnSpPr>
                <p:nvPr/>
              </p:nvCxnSpPr>
              <p:spPr>
                <a:xfrm>
                  <a:off x="4427220" y="41529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4" name="Straight Connector 153">
                  <a:extLst>
                    <a:ext uri="{FF2B5EF4-FFF2-40B4-BE49-F238E27FC236}">
                      <a16:creationId xmlns:a16="http://schemas.microsoft.com/office/drawing/2014/main" id="{66DB2950-197B-6237-D6A0-BE9F12B93A0E}"/>
                    </a:ext>
                  </a:extLst>
                </p:cNvPr>
                <p:cNvCxnSpPr>
                  <a:cxnSpLocks/>
                </p:cNvCxnSpPr>
                <p:nvPr/>
              </p:nvCxnSpPr>
              <p:spPr>
                <a:xfrm>
                  <a:off x="4427220" y="454025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5" name="Straight Connector 154">
                  <a:extLst>
                    <a:ext uri="{FF2B5EF4-FFF2-40B4-BE49-F238E27FC236}">
                      <a16:creationId xmlns:a16="http://schemas.microsoft.com/office/drawing/2014/main" id="{574B0395-6331-FCB4-5EDB-8A790D7432A2}"/>
                    </a:ext>
                  </a:extLst>
                </p:cNvPr>
                <p:cNvCxnSpPr>
                  <a:cxnSpLocks/>
                </p:cNvCxnSpPr>
                <p:nvPr/>
              </p:nvCxnSpPr>
              <p:spPr>
                <a:xfrm>
                  <a:off x="4427220" y="49276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6" name="Straight Connector 155">
                  <a:extLst>
                    <a:ext uri="{FF2B5EF4-FFF2-40B4-BE49-F238E27FC236}">
                      <a16:creationId xmlns:a16="http://schemas.microsoft.com/office/drawing/2014/main" id="{F2B6473C-E42F-C60E-442F-2850F636CE0C}"/>
                    </a:ext>
                  </a:extLst>
                </p:cNvPr>
                <p:cNvCxnSpPr>
                  <a:cxnSpLocks/>
                </p:cNvCxnSpPr>
                <p:nvPr/>
              </p:nvCxnSpPr>
              <p:spPr>
                <a:xfrm>
                  <a:off x="4427220" y="5314950"/>
                  <a:ext cx="749300" cy="0"/>
                </a:xfrm>
                <a:prstGeom prst="line">
                  <a:avLst/>
                </a:prstGeom>
              </p:spPr>
              <p:style>
                <a:lnRef idx="1">
                  <a:schemeClr val="accent1"/>
                </a:lnRef>
                <a:fillRef idx="0">
                  <a:schemeClr val="accent1"/>
                </a:fillRef>
                <a:effectRef idx="0">
                  <a:schemeClr val="accent1"/>
                </a:effectRef>
                <a:fontRef idx="minor">
                  <a:schemeClr val="tx1"/>
                </a:fontRef>
              </p:style>
            </p:cxnSp>
          </p:grpSp>
        </p:grpSp>
      </p:grpSp>
      <p:sp>
        <p:nvSpPr>
          <p:cNvPr id="84" name="TextBox 83">
            <a:extLst>
              <a:ext uri="{FF2B5EF4-FFF2-40B4-BE49-F238E27FC236}">
                <a16:creationId xmlns:a16="http://schemas.microsoft.com/office/drawing/2014/main" id="{22798264-6540-608F-AF6E-2EC3A911D18A}"/>
              </a:ext>
            </a:extLst>
          </p:cNvPr>
          <p:cNvSpPr txBox="1"/>
          <p:nvPr/>
        </p:nvSpPr>
        <p:spPr>
          <a:xfrm>
            <a:off x="1717211" y="4923202"/>
            <a:ext cx="3455720" cy="307777"/>
          </a:xfrm>
          <a:prstGeom prst="rect">
            <a:avLst/>
          </a:prstGeom>
          <a:noFill/>
        </p:spPr>
        <p:txBody>
          <a:bodyPr wrap="square" rtlCol="0">
            <a:spAutoFit/>
          </a:bodyPr>
          <a:lstStyle/>
          <a:p>
            <a:pPr algn="ctr"/>
            <a:r>
              <a:rPr lang="en-GB" sz="1400" b="1" dirty="0"/>
              <a:t>Hard Surface Impact Distance</a:t>
            </a:r>
          </a:p>
        </p:txBody>
      </p:sp>
      <p:sp>
        <p:nvSpPr>
          <p:cNvPr id="85" name="TextBox 84">
            <a:extLst>
              <a:ext uri="{FF2B5EF4-FFF2-40B4-BE49-F238E27FC236}">
                <a16:creationId xmlns:a16="http://schemas.microsoft.com/office/drawing/2014/main" id="{DCC44614-E15C-85AE-8929-33D265D7DB8B}"/>
              </a:ext>
            </a:extLst>
          </p:cNvPr>
          <p:cNvSpPr txBox="1"/>
          <p:nvPr/>
        </p:nvSpPr>
        <p:spPr>
          <a:xfrm>
            <a:off x="7777985" y="4924594"/>
            <a:ext cx="3455720" cy="523220"/>
          </a:xfrm>
          <a:prstGeom prst="rect">
            <a:avLst/>
          </a:prstGeom>
          <a:noFill/>
        </p:spPr>
        <p:txBody>
          <a:bodyPr wrap="square" rtlCol="0">
            <a:spAutoFit/>
          </a:bodyPr>
          <a:lstStyle/>
          <a:p>
            <a:pPr algn="ctr"/>
            <a:r>
              <a:rPr lang="en-GB" sz="1400" b="1" dirty="0"/>
              <a:t>Ground Surface Impact Distance</a:t>
            </a:r>
          </a:p>
          <a:p>
            <a:pPr algn="ctr"/>
            <a:endParaRPr lang="en-GB" sz="1400" b="1" dirty="0"/>
          </a:p>
        </p:txBody>
      </p:sp>
      <p:sp>
        <p:nvSpPr>
          <p:cNvPr id="4" name="Title 1">
            <a:extLst>
              <a:ext uri="{FF2B5EF4-FFF2-40B4-BE49-F238E27FC236}">
                <a16:creationId xmlns:a16="http://schemas.microsoft.com/office/drawing/2014/main" id="{AD86A84D-FE29-DD6C-DE2D-4B1EFDB87EDA}"/>
              </a:ext>
            </a:extLst>
          </p:cNvPr>
          <p:cNvSpPr txBox="1">
            <a:spLocks/>
          </p:cNvSpPr>
          <p:nvPr/>
        </p:nvSpPr>
        <p:spPr>
          <a:xfrm>
            <a:off x="1" y="393826"/>
            <a:ext cx="12192000" cy="1111583"/>
          </a:xfrm>
          <a:prstGeom prst="rect">
            <a:avLst/>
          </a:prstGeom>
        </p:spPr>
        <p:txBody>
          <a:bodyPr/>
          <a:lstStyle>
            <a:lvl1pPr algn="l" defTabSz="914400" rtl="0" eaLnBrk="1" latinLnBrk="0" hangingPunct="1">
              <a:lnSpc>
                <a:spcPct val="90000"/>
              </a:lnSpc>
              <a:spcBef>
                <a:spcPct val="0"/>
              </a:spcBef>
              <a:buNone/>
              <a:defRPr sz="4400" b="1" i="1" kern="1200">
                <a:solidFill>
                  <a:srgbClr val="053C1E"/>
                </a:solidFill>
                <a:latin typeface="Arial" panose="020B0604020202020204" pitchFamily="34" charset="0"/>
                <a:ea typeface="+mj-ea"/>
                <a:cs typeface="Arial" panose="020B0604020202020204" pitchFamily="34" charset="0"/>
              </a:defRPr>
            </a:lvl1pPr>
          </a:lstStyle>
          <a:p>
            <a:pPr algn="ctr"/>
            <a:r>
              <a:rPr lang="en-GB" sz="3200" b="1" dirty="0"/>
              <a:t>T1a – RIMFIRE PISTOLS </a:t>
            </a:r>
          </a:p>
          <a:p>
            <a:pPr algn="ctr"/>
            <a:r>
              <a:rPr lang="en-GB" sz="3200" b="1" dirty="0"/>
              <a:t>– Single line of fire (</a:t>
            </a:r>
            <a:r>
              <a:rPr lang="en-GB" sz="3200" b="1" dirty="0" err="1"/>
              <a:t>CofF</a:t>
            </a:r>
            <a:r>
              <a:rPr lang="en-GB" sz="3200" b="1" dirty="0"/>
              <a:t> 23 mils)</a:t>
            </a:r>
          </a:p>
        </p:txBody>
      </p:sp>
      <p:grpSp>
        <p:nvGrpSpPr>
          <p:cNvPr id="202" name="Group 201">
            <a:extLst>
              <a:ext uri="{FF2B5EF4-FFF2-40B4-BE49-F238E27FC236}">
                <a16:creationId xmlns:a16="http://schemas.microsoft.com/office/drawing/2014/main" id="{0ED9C2D5-B88E-03DC-7E2F-9BF43F97BDB5}"/>
              </a:ext>
            </a:extLst>
          </p:cNvPr>
          <p:cNvGrpSpPr/>
          <p:nvPr/>
        </p:nvGrpSpPr>
        <p:grpSpPr>
          <a:xfrm>
            <a:off x="7679110" y="2600875"/>
            <a:ext cx="1993535" cy="1814400"/>
            <a:chOff x="7679110" y="2600875"/>
            <a:chExt cx="1993535" cy="1814400"/>
          </a:xfrm>
        </p:grpSpPr>
        <p:grpSp>
          <p:nvGrpSpPr>
            <p:cNvPr id="13" name="Group 12">
              <a:extLst>
                <a:ext uri="{FF2B5EF4-FFF2-40B4-BE49-F238E27FC236}">
                  <a16:creationId xmlns:a16="http://schemas.microsoft.com/office/drawing/2014/main" id="{529B6CDE-3AF2-1A78-9000-2E4E4C9BB440}"/>
                </a:ext>
              </a:extLst>
            </p:cNvPr>
            <p:cNvGrpSpPr/>
            <p:nvPr/>
          </p:nvGrpSpPr>
          <p:grpSpPr>
            <a:xfrm>
              <a:off x="9210676" y="2600875"/>
              <a:ext cx="461969" cy="1814400"/>
              <a:chOff x="8233854" y="2292614"/>
              <a:chExt cx="662223" cy="2573078"/>
            </a:xfrm>
          </p:grpSpPr>
          <p:cxnSp>
            <p:nvCxnSpPr>
              <p:cNvPr id="49" name="Straight Connector 48">
                <a:extLst>
                  <a:ext uri="{FF2B5EF4-FFF2-40B4-BE49-F238E27FC236}">
                    <a16:creationId xmlns:a16="http://schemas.microsoft.com/office/drawing/2014/main" id="{C461D0C3-BD33-88C8-2371-6A3F8CE23A36}"/>
                  </a:ext>
                </a:extLst>
              </p:cNvPr>
              <p:cNvCxnSpPr/>
              <p:nvPr/>
            </p:nvCxnSpPr>
            <p:spPr>
              <a:xfrm flipV="1">
                <a:off x="8566752" y="2292614"/>
                <a:ext cx="0" cy="2571750"/>
              </a:xfrm>
              <a:prstGeom prst="line">
                <a:avLst/>
              </a:prstGeom>
              <a:ln>
                <a:solidFill>
                  <a:srgbClr val="FF0000"/>
                </a:solidFill>
                <a:tailEnd type="triangle"/>
              </a:ln>
            </p:spPr>
            <p:style>
              <a:lnRef idx="3">
                <a:schemeClr val="dk1"/>
              </a:lnRef>
              <a:fillRef idx="0">
                <a:schemeClr val="dk1"/>
              </a:fillRef>
              <a:effectRef idx="2">
                <a:schemeClr val="dk1"/>
              </a:effectRef>
              <a:fontRef idx="minor">
                <a:schemeClr val="tx1"/>
              </a:fontRef>
            </p:style>
          </p:cxnSp>
          <p:cxnSp>
            <p:nvCxnSpPr>
              <p:cNvPr id="50" name="Straight Connector 49">
                <a:extLst>
                  <a:ext uri="{FF2B5EF4-FFF2-40B4-BE49-F238E27FC236}">
                    <a16:creationId xmlns:a16="http://schemas.microsoft.com/office/drawing/2014/main" id="{C62B1BB3-A3A6-D6D5-4646-D2CF2AF30C93}"/>
                  </a:ext>
                </a:extLst>
              </p:cNvPr>
              <p:cNvCxnSpPr>
                <a:cxnSpLocks/>
              </p:cNvCxnSpPr>
              <p:nvPr/>
            </p:nvCxnSpPr>
            <p:spPr>
              <a:xfrm flipH="1" flipV="1">
                <a:off x="8244102" y="3693270"/>
                <a:ext cx="322651" cy="1171574"/>
              </a:xfrm>
              <a:prstGeom prst="line">
                <a:avLst/>
              </a:prstGeom>
              <a:ln w="95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27F20BAC-0050-1C87-BBBE-8D8EFC5E2CA9}"/>
                  </a:ext>
                </a:extLst>
              </p:cNvPr>
              <p:cNvCxnSpPr>
                <a:cxnSpLocks/>
              </p:cNvCxnSpPr>
              <p:nvPr/>
            </p:nvCxnSpPr>
            <p:spPr>
              <a:xfrm flipH="1" flipV="1">
                <a:off x="8519624" y="2561691"/>
                <a:ext cx="45244" cy="2302669"/>
              </a:xfrm>
              <a:prstGeom prst="line">
                <a:avLst/>
              </a:prstGeom>
              <a:ln w="9525" cap="sq">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F8D7E25E-680C-D66C-D2A4-0952ACF0D292}"/>
                  </a:ext>
                </a:extLst>
              </p:cNvPr>
              <p:cNvCxnSpPr>
                <a:cxnSpLocks/>
              </p:cNvCxnSpPr>
              <p:nvPr/>
            </p:nvCxnSpPr>
            <p:spPr>
              <a:xfrm flipV="1">
                <a:off x="8569630" y="2561692"/>
                <a:ext cx="40482" cy="2304000"/>
              </a:xfrm>
              <a:prstGeom prst="line">
                <a:avLst/>
              </a:prstGeom>
              <a:ln w="9525" cap="sq">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0A33E55A-2557-978C-50CA-17D8CEE27398}"/>
                  </a:ext>
                </a:extLst>
              </p:cNvPr>
              <p:cNvCxnSpPr>
                <a:cxnSpLocks/>
              </p:cNvCxnSpPr>
              <p:nvPr/>
            </p:nvCxnSpPr>
            <p:spPr>
              <a:xfrm>
                <a:off x="8610113" y="2561691"/>
                <a:ext cx="285964" cy="277210"/>
              </a:xfrm>
              <a:prstGeom prst="line">
                <a:avLst/>
              </a:prstGeom>
              <a:ln w="95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E83713C3-2844-9969-6348-7521DE74D173}"/>
                  </a:ext>
                </a:extLst>
              </p:cNvPr>
              <p:cNvCxnSpPr>
                <a:cxnSpLocks/>
              </p:cNvCxnSpPr>
              <p:nvPr/>
            </p:nvCxnSpPr>
            <p:spPr>
              <a:xfrm flipH="1">
                <a:off x="8233854" y="2561691"/>
                <a:ext cx="282893" cy="280587"/>
              </a:xfrm>
              <a:prstGeom prst="line">
                <a:avLst/>
              </a:prstGeom>
              <a:ln w="95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89BA789D-CDDC-595A-E974-9CA75530F29E}"/>
                  </a:ext>
                </a:extLst>
              </p:cNvPr>
              <p:cNvCxnSpPr>
                <a:cxnSpLocks/>
              </p:cNvCxnSpPr>
              <p:nvPr/>
            </p:nvCxnSpPr>
            <p:spPr>
              <a:xfrm flipH="1">
                <a:off x="8515350" y="2561691"/>
                <a:ext cx="97639" cy="534"/>
              </a:xfrm>
              <a:prstGeom prst="line">
                <a:avLst/>
              </a:prstGeom>
              <a:ln w="95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5C265D10-B0AC-083B-37E7-43A66653C58E}"/>
                  </a:ext>
                </a:extLst>
              </p:cNvPr>
              <p:cNvCxnSpPr>
                <a:cxnSpLocks/>
              </p:cNvCxnSpPr>
              <p:nvPr/>
            </p:nvCxnSpPr>
            <p:spPr>
              <a:xfrm>
                <a:off x="8237266" y="2835523"/>
                <a:ext cx="10249" cy="871254"/>
              </a:xfrm>
              <a:prstGeom prst="line">
                <a:avLst/>
              </a:prstGeom>
              <a:ln w="95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3146F128-6CCC-684E-932D-E71BBD4372CE}"/>
                  </a:ext>
                </a:extLst>
              </p:cNvPr>
              <p:cNvCxnSpPr>
                <a:cxnSpLocks/>
              </p:cNvCxnSpPr>
              <p:nvPr/>
            </p:nvCxnSpPr>
            <p:spPr>
              <a:xfrm flipH="1">
                <a:off x="8875595" y="2832146"/>
                <a:ext cx="13654" cy="888139"/>
              </a:xfrm>
              <a:prstGeom prst="line">
                <a:avLst/>
              </a:prstGeom>
              <a:ln w="95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A72EB1BC-A3EE-7DE7-95B0-BF4B73BBFA68}"/>
                  </a:ext>
                </a:extLst>
              </p:cNvPr>
              <p:cNvCxnSpPr>
                <a:cxnSpLocks/>
              </p:cNvCxnSpPr>
              <p:nvPr/>
            </p:nvCxnSpPr>
            <p:spPr>
              <a:xfrm flipH="1">
                <a:off x="8567249" y="3720285"/>
                <a:ext cx="311759" cy="1144074"/>
              </a:xfrm>
              <a:prstGeom prst="line">
                <a:avLst/>
              </a:prstGeom>
              <a:ln w="9525">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3" name="Group 2">
              <a:extLst>
                <a:ext uri="{FF2B5EF4-FFF2-40B4-BE49-F238E27FC236}">
                  <a16:creationId xmlns:a16="http://schemas.microsoft.com/office/drawing/2014/main" id="{56F90C61-D67B-4846-7D7B-E80571C88CEC}"/>
                </a:ext>
              </a:extLst>
            </p:cNvPr>
            <p:cNvGrpSpPr>
              <a:grpSpLocks noChangeAspect="1"/>
            </p:cNvGrpSpPr>
            <p:nvPr/>
          </p:nvGrpSpPr>
          <p:grpSpPr>
            <a:xfrm>
              <a:off x="7679110" y="3266010"/>
              <a:ext cx="1148010" cy="1148325"/>
              <a:chOff x="4161754" y="1820602"/>
              <a:chExt cx="3893326" cy="3894398"/>
            </a:xfrm>
          </p:grpSpPr>
          <p:sp>
            <p:nvSpPr>
              <p:cNvPr id="5" name="Rectangle 4">
                <a:extLst>
                  <a:ext uri="{FF2B5EF4-FFF2-40B4-BE49-F238E27FC236}">
                    <a16:creationId xmlns:a16="http://schemas.microsoft.com/office/drawing/2014/main" id="{496EE566-493F-C748-CBB9-5E8BA0CAB152}"/>
                  </a:ext>
                </a:extLst>
              </p:cNvPr>
              <p:cNvSpPr/>
              <p:nvPr/>
            </p:nvSpPr>
            <p:spPr>
              <a:xfrm>
                <a:off x="4168880" y="1828800"/>
                <a:ext cx="3886200" cy="3886200"/>
              </a:xfrm>
              <a:prstGeom prst="rect">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6" name="Group 5">
                <a:extLst>
                  <a:ext uri="{FF2B5EF4-FFF2-40B4-BE49-F238E27FC236}">
                    <a16:creationId xmlns:a16="http://schemas.microsoft.com/office/drawing/2014/main" id="{62E3167F-ACB1-AD31-2DA9-948830369B5C}"/>
                  </a:ext>
                </a:extLst>
              </p:cNvPr>
              <p:cNvGrpSpPr/>
              <p:nvPr/>
            </p:nvGrpSpPr>
            <p:grpSpPr>
              <a:xfrm>
                <a:off x="4161754" y="1836174"/>
                <a:ext cx="1247837" cy="3873500"/>
                <a:chOff x="4427220" y="1828800"/>
                <a:chExt cx="1181100" cy="3873500"/>
              </a:xfrm>
            </p:grpSpPr>
            <p:cxnSp>
              <p:nvCxnSpPr>
                <p:cNvPr id="63" name="Straight Connector 62">
                  <a:extLst>
                    <a:ext uri="{FF2B5EF4-FFF2-40B4-BE49-F238E27FC236}">
                      <a16:creationId xmlns:a16="http://schemas.microsoft.com/office/drawing/2014/main" id="{ECBA550F-5219-0FC0-E3CC-CDFB0D429266}"/>
                    </a:ext>
                  </a:extLst>
                </p:cNvPr>
                <p:cNvCxnSpPr>
                  <a:cxnSpLocks/>
                </p:cNvCxnSpPr>
                <p:nvPr/>
              </p:nvCxnSpPr>
              <p:spPr>
                <a:xfrm>
                  <a:off x="4427220" y="18288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66D650DB-6CB9-8DBB-B10F-E06A94E4BE75}"/>
                    </a:ext>
                  </a:extLst>
                </p:cNvPr>
                <p:cNvCxnSpPr>
                  <a:cxnSpLocks/>
                </p:cNvCxnSpPr>
                <p:nvPr/>
              </p:nvCxnSpPr>
              <p:spPr>
                <a:xfrm>
                  <a:off x="4427220" y="57023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D15E1DA8-CD8A-0A6B-FE01-8B8225C12489}"/>
                    </a:ext>
                  </a:extLst>
                </p:cNvPr>
                <p:cNvCxnSpPr>
                  <a:cxnSpLocks/>
                </p:cNvCxnSpPr>
                <p:nvPr/>
              </p:nvCxnSpPr>
              <p:spPr>
                <a:xfrm>
                  <a:off x="4427220" y="221615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1C4FE5C1-69B9-EEAA-1D30-FB231931FC11}"/>
                    </a:ext>
                  </a:extLst>
                </p:cNvPr>
                <p:cNvCxnSpPr>
                  <a:cxnSpLocks/>
                </p:cNvCxnSpPr>
                <p:nvPr/>
              </p:nvCxnSpPr>
              <p:spPr>
                <a:xfrm>
                  <a:off x="4427220" y="26035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C2FFFD9F-52D3-3821-E70E-13A2390BEA2F}"/>
                    </a:ext>
                  </a:extLst>
                </p:cNvPr>
                <p:cNvCxnSpPr>
                  <a:cxnSpLocks/>
                </p:cNvCxnSpPr>
                <p:nvPr/>
              </p:nvCxnSpPr>
              <p:spPr>
                <a:xfrm>
                  <a:off x="4427220" y="299085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DAB20474-4C9E-ABE0-EDC5-654C6394B914}"/>
                    </a:ext>
                  </a:extLst>
                </p:cNvPr>
                <p:cNvCxnSpPr>
                  <a:cxnSpLocks/>
                </p:cNvCxnSpPr>
                <p:nvPr/>
              </p:nvCxnSpPr>
              <p:spPr>
                <a:xfrm>
                  <a:off x="4427220" y="33782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3DD00200-9BFF-23E0-E7CF-C13F45653924}"/>
                    </a:ext>
                  </a:extLst>
                </p:cNvPr>
                <p:cNvCxnSpPr>
                  <a:cxnSpLocks/>
                </p:cNvCxnSpPr>
                <p:nvPr/>
              </p:nvCxnSpPr>
              <p:spPr>
                <a:xfrm>
                  <a:off x="4427220" y="3765550"/>
                  <a:ext cx="1181100" cy="0"/>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3BB13CA1-8C4E-4C06-BA53-4BC5D6152E73}"/>
                    </a:ext>
                  </a:extLst>
                </p:cNvPr>
                <p:cNvCxnSpPr>
                  <a:cxnSpLocks/>
                </p:cNvCxnSpPr>
                <p:nvPr/>
              </p:nvCxnSpPr>
              <p:spPr>
                <a:xfrm>
                  <a:off x="4427220" y="41529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DA941B94-B921-2B78-69F7-79EDA0165DCD}"/>
                    </a:ext>
                  </a:extLst>
                </p:cNvPr>
                <p:cNvCxnSpPr>
                  <a:cxnSpLocks/>
                </p:cNvCxnSpPr>
                <p:nvPr/>
              </p:nvCxnSpPr>
              <p:spPr>
                <a:xfrm>
                  <a:off x="4427220" y="454025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05E19363-FA10-292D-F6C1-7C59460349FD}"/>
                    </a:ext>
                  </a:extLst>
                </p:cNvPr>
                <p:cNvCxnSpPr>
                  <a:cxnSpLocks/>
                </p:cNvCxnSpPr>
                <p:nvPr/>
              </p:nvCxnSpPr>
              <p:spPr>
                <a:xfrm>
                  <a:off x="4427220" y="49276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6912446D-B338-C4B0-6344-78F45EB7DFB4}"/>
                    </a:ext>
                  </a:extLst>
                </p:cNvPr>
                <p:cNvCxnSpPr>
                  <a:cxnSpLocks/>
                </p:cNvCxnSpPr>
                <p:nvPr/>
              </p:nvCxnSpPr>
              <p:spPr>
                <a:xfrm>
                  <a:off x="4427220" y="5314950"/>
                  <a:ext cx="749300" cy="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7" name="Group 6">
                <a:extLst>
                  <a:ext uri="{FF2B5EF4-FFF2-40B4-BE49-F238E27FC236}">
                    <a16:creationId xmlns:a16="http://schemas.microsoft.com/office/drawing/2014/main" id="{7CE3DF8D-35F1-C636-E7C5-E30B60ED1C0A}"/>
                  </a:ext>
                </a:extLst>
              </p:cNvPr>
              <p:cNvGrpSpPr/>
              <p:nvPr/>
            </p:nvGrpSpPr>
            <p:grpSpPr>
              <a:xfrm flipH="1">
                <a:off x="6804896" y="1836420"/>
                <a:ext cx="1247837" cy="3873500"/>
                <a:chOff x="4427220" y="1828800"/>
                <a:chExt cx="1181100" cy="3873500"/>
              </a:xfrm>
            </p:grpSpPr>
            <p:cxnSp>
              <p:nvCxnSpPr>
                <p:cNvPr id="41" name="Straight Connector 40">
                  <a:extLst>
                    <a:ext uri="{FF2B5EF4-FFF2-40B4-BE49-F238E27FC236}">
                      <a16:creationId xmlns:a16="http://schemas.microsoft.com/office/drawing/2014/main" id="{2F309789-880A-5D3C-94A2-E728A101D93E}"/>
                    </a:ext>
                  </a:extLst>
                </p:cNvPr>
                <p:cNvCxnSpPr>
                  <a:cxnSpLocks/>
                </p:cNvCxnSpPr>
                <p:nvPr/>
              </p:nvCxnSpPr>
              <p:spPr>
                <a:xfrm>
                  <a:off x="4427220" y="18288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FF1933AC-4ED1-BE0E-C18E-FF0DB6A769EF}"/>
                    </a:ext>
                  </a:extLst>
                </p:cNvPr>
                <p:cNvCxnSpPr>
                  <a:cxnSpLocks/>
                </p:cNvCxnSpPr>
                <p:nvPr/>
              </p:nvCxnSpPr>
              <p:spPr>
                <a:xfrm>
                  <a:off x="4427220" y="57023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8C4232D3-C129-4248-EFD2-E7231B9A210E}"/>
                    </a:ext>
                  </a:extLst>
                </p:cNvPr>
                <p:cNvCxnSpPr>
                  <a:cxnSpLocks/>
                </p:cNvCxnSpPr>
                <p:nvPr/>
              </p:nvCxnSpPr>
              <p:spPr>
                <a:xfrm>
                  <a:off x="4427220" y="221615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5E974CBF-1307-9FB4-2A01-49BCC4637D7C}"/>
                    </a:ext>
                  </a:extLst>
                </p:cNvPr>
                <p:cNvCxnSpPr>
                  <a:cxnSpLocks/>
                </p:cNvCxnSpPr>
                <p:nvPr/>
              </p:nvCxnSpPr>
              <p:spPr>
                <a:xfrm>
                  <a:off x="4427220" y="26035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14FF20EA-FDAC-D81B-3EF9-A879DD7B17E6}"/>
                    </a:ext>
                  </a:extLst>
                </p:cNvPr>
                <p:cNvCxnSpPr>
                  <a:cxnSpLocks/>
                </p:cNvCxnSpPr>
                <p:nvPr/>
              </p:nvCxnSpPr>
              <p:spPr>
                <a:xfrm>
                  <a:off x="4427220" y="299085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B0E98F5E-43FA-BFC2-7011-D7027CB80EB5}"/>
                    </a:ext>
                  </a:extLst>
                </p:cNvPr>
                <p:cNvCxnSpPr>
                  <a:cxnSpLocks/>
                </p:cNvCxnSpPr>
                <p:nvPr/>
              </p:nvCxnSpPr>
              <p:spPr>
                <a:xfrm>
                  <a:off x="4427220" y="33782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4EA1CE7F-A49C-51A9-00AC-7F7E65B11DBD}"/>
                    </a:ext>
                  </a:extLst>
                </p:cNvPr>
                <p:cNvCxnSpPr>
                  <a:cxnSpLocks/>
                </p:cNvCxnSpPr>
                <p:nvPr/>
              </p:nvCxnSpPr>
              <p:spPr>
                <a:xfrm>
                  <a:off x="4427220" y="3765550"/>
                  <a:ext cx="1181100" cy="0"/>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98967E67-6D58-5582-3473-40655561EEEE}"/>
                    </a:ext>
                  </a:extLst>
                </p:cNvPr>
                <p:cNvCxnSpPr>
                  <a:cxnSpLocks/>
                </p:cNvCxnSpPr>
                <p:nvPr/>
              </p:nvCxnSpPr>
              <p:spPr>
                <a:xfrm>
                  <a:off x="4427220" y="41529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32799402-3550-80BD-88CA-4B6924447755}"/>
                    </a:ext>
                  </a:extLst>
                </p:cNvPr>
                <p:cNvCxnSpPr>
                  <a:cxnSpLocks/>
                </p:cNvCxnSpPr>
                <p:nvPr/>
              </p:nvCxnSpPr>
              <p:spPr>
                <a:xfrm>
                  <a:off x="4427220" y="454025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9ADEA040-0BF2-EDF7-2E49-892F422DC12D}"/>
                    </a:ext>
                  </a:extLst>
                </p:cNvPr>
                <p:cNvCxnSpPr>
                  <a:cxnSpLocks/>
                </p:cNvCxnSpPr>
                <p:nvPr/>
              </p:nvCxnSpPr>
              <p:spPr>
                <a:xfrm>
                  <a:off x="4427220" y="49276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EB9BA461-2144-6F5E-9DA5-CE1871D4E959}"/>
                    </a:ext>
                  </a:extLst>
                </p:cNvPr>
                <p:cNvCxnSpPr>
                  <a:cxnSpLocks/>
                </p:cNvCxnSpPr>
                <p:nvPr/>
              </p:nvCxnSpPr>
              <p:spPr>
                <a:xfrm>
                  <a:off x="4427220" y="5314950"/>
                  <a:ext cx="749300" cy="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8" name="Group 7">
                <a:extLst>
                  <a:ext uri="{FF2B5EF4-FFF2-40B4-BE49-F238E27FC236}">
                    <a16:creationId xmlns:a16="http://schemas.microsoft.com/office/drawing/2014/main" id="{85D11A0C-72EC-CF32-0FB3-C5CD2C69DAAE}"/>
                  </a:ext>
                </a:extLst>
              </p:cNvPr>
              <p:cNvGrpSpPr/>
              <p:nvPr/>
            </p:nvGrpSpPr>
            <p:grpSpPr>
              <a:xfrm rot="5400000">
                <a:off x="5484729" y="506554"/>
                <a:ext cx="1245403" cy="3873500"/>
                <a:chOff x="4427220" y="1828800"/>
                <a:chExt cx="1181100" cy="3873500"/>
              </a:xfrm>
            </p:grpSpPr>
            <p:cxnSp>
              <p:nvCxnSpPr>
                <p:cNvPr id="24" name="Straight Connector 23">
                  <a:extLst>
                    <a:ext uri="{FF2B5EF4-FFF2-40B4-BE49-F238E27FC236}">
                      <a16:creationId xmlns:a16="http://schemas.microsoft.com/office/drawing/2014/main" id="{D1A8C3AB-F782-00BF-7FEF-51339D917130}"/>
                    </a:ext>
                  </a:extLst>
                </p:cNvPr>
                <p:cNvCxnSpPr>
                  <a:cxnSpLocks/>
                </p:cNvCxnSpPr>
                <p:nvPr/>
              </p:nvCxnSpPr>
              <p:spPr>
                <a:xfrm>
                  <a:off x="4427220" y="18288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3A5F6AB3-D6F3-3416-6522-CD6040FBDD21}"/>
                    </a:ext>
                  </a:extLst>
                </p:cNvPr>
                <p:cNvCxnSpPr>
                  <a:cxnSpLocks/>
                </p:cNvCxnSpPr>
                <p:nvPr/>
              </p:nvCxnSpPr>
              <p:spPr>
                <a:xfrm>
                  <a:off x="4427220" y="57023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9BEE444A-E8F2-7E68-FCBA-B27A30CA3FA2}"/>
                    </a:ext>
                  </a:extLst>
                </p:cNvPr>
                <p:cNvCxnSpPr>
                  <a:cxnSpLocks/>
                </p:cNvCxnSpPr>
                <p:nvPr/>
              </p:nvCxnSpPr>
              <p:spPr>
                <a:xfrm>
                  <a:off x="4427220" y="221615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A96A6EA2-6A7C-AA74-BDC2-3992FC1F4FD9}"/>
                    </a:ext>
                  </a:extLst>
                </p:cNvPr>
                <p:cNvCxnSpPr>
                  <a:cxnSpLocks/>
                </p:cNvCxnSpPr>
                <p:nvPr/>
              </p:nvCxnSpPr>
              <p:spPr>
                <a:xfrm>
                  <a:off x="4427220" y="26035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3DA09B08-ED23-9CD4-F665-254CB4DB4BB1}"/>
                    </a:ext>
                  </a:extLst>
                </p:cNvPr>
                <p:cNvCxnSpPr>
                  <a:cxnSpLocks/>
                </p:cNvCxnSpPr>
                <p:nvPr/>
              </p:nvCxnSpPr>
              <p:spPr>
                <a:xfrm>
                  <a:off x="4427220" y="299085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5B2E040-4A65-36F7-F21A-C414DB33A8C2}"/>
                    </a:ext>
                  </a:extLst>
                </p:cNvPr>
                <p:cNvCxnSpPr>
                  <a:cxnSpLocks/>
                </p:cNvCxnSpPr>
                <p:nvPr/>
              </p:nvCxnSpPr>
              <p:spPr>
                <a:xfrm>
                  <a:off x="4427220" y="33782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C53DC790-46B0-77E4-EC8D-12F629D438B3}"/>
                    </a:ext>
                  </a:extLst>
                </p:cNvPr>
                <p:cNvCxnSpPr>
                  <a:cxnSpLocks/>
                </p:cNvCxnSpPr>
                <p:nvPr/>
              </p:nvCxnSpPr>
              <p:spPr>
                <a:xfrm>
                  <a:off x="4427220" y="3765550"/>
                  <a:ext cx="1181100" cy="0"/>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B30EB06C-FC0D-967E-F1EB-0967441E34A2}"/>
                    </a:ext>
                  </a:extLst>
                </p:cNvPr>
                <p:cNvCxnSpPr>
                  <a:cxnSpLocks/>
                </p:cNvCxnSpPr>
                <p:nvPr/>
              </p:nvCxnSpPr>
              <p:spPr>
                <a:xfrm>
                  <a:off x="4427220" y="41529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C3DD5ADB-41A9-5DD0-39FE-6E057A80D5E1}"/>
                    </a:ext>
                  </a:extLst>
                </p:cNvPr>
                <p:cNvCxnSpPr>
                  <a:cxnSpLocks/>
                </p:cNvCxnSpPr>
                <p:nvPr/>
              </p:nvCxnSpPr>
              <p:spPr>
                <a:xfrm>
                  <a:off x="4427220" y="454025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7E6C9953-F013-1229-B7D1-59CFF10FD3DD}"/>
                    </a:ext>
                  </a:extLst>
                </p:cNvPr>
                <p:cNvCxnSpPr>
                  <a:cxnSpLocks/>
                </p:cNvCxnSpPr>
                <p:nvPr/>
              </p:nvCxnSpPr>
              <p:spPr>
                <a:xfrm>
                  <a:off x="4427220" y="49276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C7968052-4537-B5F5-7F02-99AEA6B4A109}"/>
                    </a:ext>
                  </a:extLst>
                </p:cNvPr>
                <p:cNvCxnSpPr>
                  <a:cxnSpLocks/>
                </p:cNvCxnSpPr>
                <p:nvPr/>
              </p:nvCxnSpPr>
              <p:spPr>
                <a:xfrm>
                  <a:off x="4427220" y="5314950"/>
                  <a:ext cx="749300" cy="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9" name="Group 8">
                <a:extLst>
                  <a:ext uri="{FF2B5EF4-FFF2-40B4-BE49-F238E27FC236}">
                    <a16:creationId xmlns:a16="http://schemas.microsoft.com/office/drawing/2014/main" id="{8A237FC4-92E7-A1A6-6FAE-A3344807F4C7}"/>
                  </a:ext>
                </a:extLst>
              </p:cNvPr>
              <p:cNvGrpSpPr/>
              <p:nvPr/>
            </p:nvGrpSpPr>
            <p:grpSpPr>
              <a:xfrm rot="5400000" flipH="1">
                <a:off x="5484474" y="3153186"/>
                <a:ext cx="1245421" cy="3873500"/>
                <a:chOff x="4427220" y="1828800"/>
                <a:chExt cx="1181100" cy="3873500"/>
              </a:xfrm>
            </p:grpSpPr>
            <p:cxnSp>
              <p:nvCxnSpPr>
                <p:cNvPr id="10" name="Straight Connector 9">
                  <a:extLst>
                    <a:ext uri="{FF2B5EF4-FFF2-40B4-BE49-F238E27FC236}">
                      <a16:creationId xmlns:a16="http://schemas.microsoft.com/office/drawing/2014/main" id="{D4A92193-EE94-A918-7077-CBC2334BA805}"/>
                    </a:ext>
                  </a:extLst>
                </p:cNvPr>
                <p:cNvCxnSpPr>
                  <a:cxnSpLocks/>
                </p:cNvCxnSpPr>
                <p:nvPr/>
              </p:nvCxnSpPr>
              <p:spPr>
                <a:xfrm>
                  <a:off x="4427220" y="18288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72CE4021-C05B-E981-C6DF-A862309311B7}"/>
                    </a:ext>
                  </a:extLst>
                </p:cNvPr>
                <p:cNvCxnSpPr>
                  <a:cxnSpLocks/>
                </p:cNvCxnSpPr>
                <p:nvPr/>
              </p:nvCxnSpPr>
              <p:spPr>
                <a:xfrm>
                  <a:off x="4427220" y="57023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E2611779-AE0C-F5CC-68DF-9643D746B4DC}"/>
                    </a:ext>
                  </a:extLst>
                </p:cNvPr>
                <p:cNvCxnSpPr>
                  <a:cxnSpLocks/>
                </p:cNvCxnSpPr>
                <p:nvPr/>
              </p:nvCxnSpPr>
              <p:spPr>
                <a:xfrm>
                  <a:off x="4427220" y="221615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AF209372-4A48-EDFC-278E-953191195E93}"/>
                    </a:ext>
                  </a:extLst>
                </p:cNvPr>
                <p:cNvCxnSpPr>
                  <a:cxnSpLocks/>
                </p:cNvCxnSpPr>
                <p:nvPr/>
              </p:nvCxnSpPr>
              <p:spPr>
                <a:xfrm>
                  <a:off x="4427220" y="26035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4DF1B10-DF9E-6AEE-EAFB-28711BC6EDF8}"/>
                    </a:ext>
                  </a:extLst>
                </p:cNvPr>
                <p:cNvCxnSpPr>
                  <a:cxnSpLocks/>
                </p:cNvCxnSpPr>
                <p:nvPr/>
              </p:nvCxnSpPr>
              <p:spPr>
                <a:xfrm>
                  <a:off x="4427220" y="299085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A66ADDB-2E6C-46A2-DDAF-889D199545DE}"/>
                    </a:ext>
                  </a:extLst>
                </p:cNvPr>
                <p:cNvCxnSpPr>
                  <a:cxnSpLocks/>
                </p:cNvCxnSpPr>
                <p:nvPr/>
              </p:nvCxnSpPr>
              <p:spPr>
                <a:xfrm>
                  <a:off x="4427220" y="33782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62738AF7-EE7E-D775-E4BE-5C475846CDF2}"/>
                    </a:ext>
                  </a:extLst>
                </p:cNvPr>
                <p:cNvCxnSpPr>
                  <a:cxnSpLocks/>
                </p:cNvCxnSpPr>
                <p:nvPr/>
              </p:nvCxnSpPr>
              <p:spPr>
                <a:xfrm>
                  <a:off x="4427220" y="3765550"/>
                  <a:ext cx="1181100" cy="0"/>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748F6BC9-EDD9-5E5D-D3D2-1146DCF11BB9}"/>
                    </a:ext>
                  </a:extLst>
                </p:cNvPr>
                <p:cNvCxnSpPr>
                  <a:cxnSpLocks/>
                </p:cNvCxnSpPr>
                <p:nvPr/>
              </p:nvCxnSpPr>
              <p:spPr>
                <a:xfrm>
                  <a:off x="4427220" y="41529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5F5E1DC2-E752-C377-8BDD-C0B28078B9B7}"/>
                    </a:ext>
                  </a:extLst>
                </p:cNvPr>
                <p:cNvCxnSpPr>
                  <a:cxnSpLocks/>
                </p:cNvCxnSpPr>
                <p:nvPr/>
              </p:nvCxnSpPr>
              <p:spPr>
                <a:xfrm>
                  <a:off x="4427220" y="454025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6D1AA736-AE08-B416-7249-0B36C37F60CA}"/>
                    </a:ext>
                  </a:extLst>
                </p:cNvPr>
                <p:cNvCxnSpPr>
                  <a:cxnSpLocks/>
                </p:cNvCxnSpPr>
                <p:nvPr/>
              </p:nvCxnSpPr>
              <p:spPr>
                <a:xfrm>
                  <a:off x="4427220" y="49276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66DFE5D0-A7F9-C3A6-09D6-E4EEFCC6284B}"/>
                    </a:ext>
                  </a:extLst>
                </p:cNvPr>
                <p:cNvCxnSpPr>
                  <a:cxnSpLocks/>
                </p:cNvCxnSpPr>
                <p:nvPr/>
              </p:nvCxnSpPr>
              <p:spPr>
                <a:xfrm>
                  <a:off x="4427220" y="5314950"/>
                  <a:ext cx="749300" cy="0"/>
                </a:xfrm>
                <a:prstGeom prst="line">
                  <a:avLst/>
                </a:prstGeom>
              </p:spPr>
              <p:style>
                <a:lnRef idx="1">
                  <a:schemeClr val="accent1"/>
                </a:lnRef>
                <a:fillRef idx="0">
                  <a:schemeClr val="accent1"/>
                </a:fillRef>
                <a:effectRef idx="0">
                  <a:schemeClr val="accent1"/>
                </a:effectRef>
                <a:fontRef idx="minor">
                  <a:schemeClr val="tx1"/>
                </a:fontRef>
              </p:style>
            </p:cxnSp>
          </p:grpSp>
        </p:grpSp>
      </p:grpSp>
      <p:sp>
        <p:nvSpPr>
          <p:cNvPr id="40" name="TextBox 39">
            <a:extLst>
              <a:ext uri="{FF2B5EF4-FFF2-40B4-BE49-F238E27FC236}">
                <a16:creationId xmlns:a16="http://schemas.microsoft.com/office/drawing/2014/main" id="{33336DA0-9310-8BE6-62F4-034F4E3E881B}"/>
              </a:ext>
            </a:extLst>
          </p:cNvPr>
          <p:cNvSpPr txBox="1"/>
          <p:nvPr/>
        </p:nvSpPr>
        <p:spPr>
          <a:xfrm>
            <a:off x="4224337" y="1451805"/>
            <a:ext cx="3743326" cy="646331"/>
          </a:xfrm>
          <a:prstGeom prst="rect">
            <a:avLst/>
          </a:prstGeom>
          <a:noFill/>
        </p:spPr>
        <p:txBody>
          <a:bodyPr wrap="square" rtlCol="0">
            <a:spAutoFit/>
          </a:bodyPr>
          <a:lstStyle/>
          <a:p>
            <a:pPr algn="ctr"/>
            <a:r>
              <a:rPr lang="en-NZ" dirty="0"/>
              <a:t>15° opening ricochet angle</a:t>
            </a:r>
          </a:p>
          <a:p>
            <a:pPr algn="ctr"/>
            <a:r>
              <a:rPr lang="en-NZ" dirty="0"/>
              <a:t>Distance 1400m</a:t>
            </a:r>
          </a:p>
        </p:txBody>
      </p:sp>
    </p:spTree>
    <p:extLst>
      <p:ext uri="{BB962C8B-B14F-4D97-AF65-F5344CB8AC3E}">
        <p14:creationId xmlns:p14="http://schemas.microsoft.com/office/powerpoint/2010/main" val="6601018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2B0DF4-5E05-FA4D-7884-E48A76B18918}"/>
            </a:ext>
          </a:extLst>
        </p:cNvPr>
        <p:cNvGrpSpPr/>
        <p:nvPr/>
      </p:nvGrpSpPr>
      <p:grpSpPr>
        <a:xfrm>
          <a:off x="0" y="0"/>
          <a:ext cx="0" cy="0"/>
          <a:chOff x="0" y="0"/>
          <a:chExt cx="0" cy="0"/>
        </a:xfrm>
      </p:grpSpPr>
      <p:sp>
        <p:nvSpPr>
          <p:cNvPr id="84" name="TextBox 83">
            <a:extLst>
              <a:ext uri="{FF2B5EF4-FFF2-40B4-BE49-F238E27FC236}">
                <a16:creationId xmlns:a16="http://schemas.microsoft.com/office/drawing/2014/main" id="{63E3711F-ED6A-B4DE-2F66-BF1B247EB661}"/>
              </a:ext>
            </a:extLst>
          </p:cNvPr>
          <p:cNvSpPr txBox="1"/>
          <p:nvPr/>
        </p:nvSpPr>
        <p:spPr>
          <a:xfrm>
            <a:off x="1717211" y="4923202"/>
            <a:ext cx="3455720" cy="307777"/>
          </a:xfrm>
          <a:prstGeom prst="rect">
            <a:avLst/>
          </a:prstGeom>
          <a:noFill/>
        </p:spPr>
        <p:txBody>
          <a:bodyPr wrap="square" rtlCol="0">
            <a:spAutoFit/>
          </a:bodyPr>
          <a:lstStyle/>
          <a:p>
            <a:pPr algn="ctr"/>
            <a:r>
              <a:rPr lang="en-GB" sz="1400" b="1" dirty="0"/>
              <a:t>Hard Surface Impact Distance</a:t>
            </a:r>
          </a:p>
        </p:txBody>
      </p:sp>
      <p:sp>
        <p:nvSpPr>
          <p:cNvPr id="85" name="TextBox 84">
            <a:extLst>
              <a:ext uri="{FF2B5EF4-FFF2-40B4-BE49-F238E27FC236}">
                <a16:creationId xmlns:a16="http://schemas.microsoft.com/office/drawing/2014/main" id="{1AB513D1-7FC1-D296-E691-E0146397D2C9}"/>
              </a:ext>
            </a:extLst>
          </p:cNvPr>
          <p:cNvSpPr txBox="1"/>
          <p:nvPr/>
        </p:nvSpPr>
        <p:spPr>
          <a:xfrm>
            <a:off x="7777985" y="4924594"/>
            <a:ext cx="3455720" cy="523220"/>
          </a:xfrm>
          <a:prstGeom prst="rect">
            <a:avLst/>
          </a:prstGeom>
          <a:noFill/>
        </p:spPr>
        <p:txBody>
          <a:bodyPr wrap="square" rtlCol="0">
            <a:spAutoFit/>
          </a:bodyPr>
          <a:lstStyle/>
          <a:p>
            <a:pPr algn="ctr"/>
            <a:r>
              <a:rPr lang="en-GB" sz="1400" b="1" dirty="0"/>
              <a:t>Ground Surface Impact Distance</a:t>
            </a:r>
          </a:p>
          <a:p>
            <a:pPr algn="ctr"/>
            <a:endParaRPr lang="en-GB" sz="1400" b="1" dirty="0"/>
          </a:p>
        </p:txBody>
      </p:sp>
      <p:sp>
        <p:nvSpPr>
          <p:cNvPr id="4" name="Title 1">
            <a:extLst>
              <a:ext uri="{FF2B5EF4-FFF2-40B4-BE49-F238E27FC236}">
                <a16:creationId xmlns:a16="http://schemas.microsoft.com/office/drawing/2014/main" id="{9B8E2D9F-CE34-7480-9CA8-D7DAB8106AA7}"/>
              </a:ext>
            </a:extLst>
          </p:cNvPr>
          <p:cNvSpPr txBox="1">
            <a:spLocks/>
          </p:cNvSpPr>
          <p:nvPr/>
        </p:nvSpPr>
        <p:spPr>
          <a:xfrm>
            <a:off x="1" y="393827"/>
            <a:ext cx="12192000" cy="1052422"/>
          </a:xfrm>
          <a:prstGeom prst="rect">
            <a:avLst/>
          </a:prstGeom>
        </p:spPr>
        <p:txBody>
          <a:bodyPr/>
          <a:lstStyle>
            <a:lvl1pPr algn="l" defTabSz="914400" rtl="0" eaLnBrk="1" latinLnBrk="0" hangingPunct="1">
              <a:lnSpc>
                <a:spcPct val="90000"/>
              </a:lnSpc>
              <a:spcBef>
                <a:spcPct val="0"/>
              </a:spcBef>
              <a:buNone/>
              <a:defRPr sz="4400" b="1" i="1" kern="1200">
                <a:solidFill>
                  <a:srgbClr val="053C1E"/>
                </a:solidFill>
                <a:latin typeface="Arial" panose="020B0604020202020204" pitchFamily="34" charset="0"/>
                <a:ea typeface="+mj-ea"/>
                <a:cs typeface="Arial" panose="020B0604020202020204" pitchFamily="34" charset="0"/>
              </a:defRPr>
            </a:lvl1pPr>
          </a:lstStyle>
          <a:p>
            <a:pPr algn="ctr"/>
            <a:r>
              <a:rPr lang="en-GB" sz="3200" b="1" dirty="0"/>
              <a:t>T1a – RIMFIRE PISTOLS</a:t>
            </a:r>
          </a:p>
          <a:p>
            <a:pPr algn="ctr"/>
            <a:r>
              <a:rPr lang="en-GB" sz="3200" dirty="0"/>
              <a:t>- LOA and ROA (</a:t>
            </a:r>
            <a:r>
              <a:rPr lang="en-GB" sz="3200" dirty="0" err="1"/>
              <a:t>CofF</a:t>
            </a:r>
            <a:r>
              <a:rPr lang="en-GB" sz="3200" dirty="0"/>
              <a:t> 23 mils)</a:t>
            </a:r>
            <a:endParaRPr lang="en-GB" sz="3200" b="1" dirty="0"/>
          </a:p>
        </p:txBody>
      </p:sp>
      <p:grpSp>
        <p:nvGrpSpPr>
          <p:cNvPr id="286" name="Group 285">
            <a:extLst>
              <a:ext uri="{FF2B5EF4-FFF2-40B4-BE49-F238E27FC236}">
                <a16:creationId xmlns:a16="http://schemas.microsoft.com/office/drawing/2014/main" id="{A0EA01D2-583A-7B33-51F0-B319FAB3E407}"/>
              </a:ext>
            </a:extLst>
          </p:cNvPr>
          <p:cNvGrpSpPr/>
          <p:nvPr/>
        </p:nvGrpSpPr>
        <p:grpSpPr>
          <a:xfrm>
            <a:off x="1267848" y="2606754"/>
            <a:ext cx="2487383" cy="2185817"/>
            <a:chOff x="1267848" y="2606754"/>
            <a:chExt cx="2487383" cy="2185817"/>
          </a:xfrm>
        </p:grpSpPr>
        <p:cxnSp>
          <p:nvCxnSpPr>
            <p:cNvPr id="83" name="Straight Connector 82">
              <a:extLst>
                <a:ext uri="{FF2B5EF4-FFF2-40B4-BE49-F238E27FC236}">
                  <a16:creationId xmlns:a16="http://schemas.microsoft.com/office/drawing/2014/main" id="{9462C67F-62C5-D953-4691-8AC09CE167BF}"/>
                </a:ext>
              </a:extLst>
            </p:cNvPr>
            <p:cNvCxnSpPr>
              <a:cxnSpLocks/>
            </p:cNvCxnSpPr>
            <p:nvPr/>
          </p:nvCxnSpPr>
          <p:spPr>
            <a:xfrm>
              <a:off x="2702652" y="2775950"/>
              <a:ext cx="0"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140" name="Group 139">
              <a:extLst>
                <a:ext uri="{FF2B5EF4-FFF2-40B4-BE49-F238E27FC236}">
                  <a16:creationId xmlns:a16="http://schemas.microsoft.com/office/drawing/2014/main" id="{DFD41D7B-8273-9566-CEFC-648E583E56A7}"/>
                </a:ext>
              </a:extLst>
            </p:cNvPr>
            <p:cNvGrpSpPr>
              <a:grpSpLocks noChangeAspect="1"/>
            </p:cNvGrpSpPr>
            <p:nvPr/>
          </p:nvGrpSpPr>
          <p:grpSpPr>
            <a:xfrm>
              <a:off x="1267848" y="3644246"/>
              <a:ext cx="1148010" cy="1148325"/>
              <a:chOff x="4161754" y="1820602"/>
              <a:chExt cx="3893326" cy="3894398"/>
            </a:xfrm>
          </p:grpSpPr>
          <p:sp>
            <p:nvSpPr>
              <p:cNvPr id="141" name="Rectangle 140">
                <a:extLst>
                  <a:ext uri="{FF2B5EF4-FFF2-40B4-BE49-F238E27FC236}">
                    <a16:creationId xmlns:a16="http://schemas.microsoft.com/office/drawing/2014/main" id="{3A0CCF0F-4476-A1B7-EF43-B86739B88839}"/>
                  </a:ext>
                </a:extLst>
              </p:cNvPr>
              <p:cNvSpPr/>
              <p:nvPr/>
            </p:nvSpPr>
            <p:spPr>
              <a:xfrm>
                <a:off x="4168880" y="1828800"/>
                <a:ext cx="3886200" cy="3886200"/>
              </a:xfrm>
              <a:prstGeom prst="rect">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42" name="Group 141">
                <a:extLst>
                  <a:ext uri="{FF2B5EF4-FFF2-40B4-BE49-F238E27FC236}">
                    <a16:creationId xmlns:a16="http://schemas.microsoft.com/office/drawing/2014/main" id="{A6E04361-319E-D94C-9239-F2ED5BA82067}"/>
                  </a:ext>
                </a:extLst>
              </p:cNvPr>
              <p:cNvGrpSpPr/>
              <p:nvPr/>
            </p:nvGrpSpPr>
            <p:grpSpPr>
              <a:xfrm>
                <a:off x="4161754" y="1836174"/>
                <a:ext cx="1247837" cy="3873500"/>
                <a:chOff x="4427220" y="1828800"/>
                <a:chExt cx="1181100" cy="3873500"/>
              </a:xfrm>
            </p:grpSpPr>
            <p:cxnSp>
              <p:nvCxnSpPr>
                <p:cNvPr id="179" name="Straight Connector 178">
                  <a:extLst>
                    <a:ext uri="{FF2B5EF4-FFF2-40B4-BE49-F238E27FC236}">
                      <a16:creationId xmlns:a16="http://schemas.microsoft.com/office/drawing/2014/main" id="{9153CE4C-6D4B-B521-0431-6FE4666C52E2}"/>
                    </a:ext>
                  </a:extLst>
                </p:cNvPr>
                <p:cNvCxnSpPr>
                  <a:cxnSpLocks/>
                </p:cNvCxnSpPr>
                <p:nvPr/>
              </p:nvCxnSpPr>
              <p:spPr>
                <a:xfrm>
                  <a:off x="4427220" y="18288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0" name="Straight Connector 179">
                  <a:extLst>
                    <a:ext uri="{FF2B5EF4-FFF2-40B4-BE49-F238E27FC236}">
                      <a16:creationId xmlns:a16="http://schemas.microsoft.com/office/drawing/2014/main" id="{5BD72252-BB5C-D96A-F17F-12D7695F177A}"/>
                    </a:ext>
                  </a:extLst>
                </p:cNvPr>
                <p:cNvCxnSpPr>
                  <a:cxnSpLocks/>
                </p:cNvCxnSpPr>
                <p:nvPr/>
              </p:nvCxnSpPr>
              <p:spPr>
                <a:xfrm>
                  <a:off x="4427220" y="57023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1" name="Straight Connector 180">
                  <a:extLst>
                    <a:ext uri="{FF2B5EF4-FFF2-40B4-BE49-F238E27FC236}">
                      <a16:creationId xmlns:a16="http://schemas.microsoft.com/office/drawing/2014/main" id="{C71E3927-8BC8-7EF8-F10E-26C03C30C5E0}"/>
                    </a:ext>
                  </a:extLst>
                </p:cNvPr>
                <p:cNvCxnSpPr>
                  <a:cxnSpLocks/>
                </p:cNvCxnSpPr>
                <p:nvPr/>
              </p:nvCxnSpPr>
              <p:spPr>
                <a:xfrm>
                  <a:off x="4427220" y="221615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2" name="Straight Connector 181">
                  <a:extLst>
                    <a:ext uri="{FF2B5EF4-FFF2-40B4-BE49-F238E27FC236}">
                      <a16:creationId xmlns:a16="http://schemas.microsoft.com/office/drawing/2014/main" id="{E9BBB65D-57E5-DFA1-3B52-FA73B1E75D6B}"/>
                    </a:ext>
                  </a:extLst>
                </p:cNvPr>
                <p:cNvCxnSpPr>
                  <a:cxnSpLocks/>
                </p:cNvCxnSpPr>
                <p:nvPr/>
              </p:nvCxnSpPr>
              <p:spPr>
                <a:xfrm>
                  <a:off x="4427220" y="26035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3" name="Straight Connector 182">
                  <a:extLst>
                    <a:ext uri="{FF2B5EF4-FFF2-40B4-BE49-F238E27FC236}">
                      <a16:creationId xmlns:a16="http://schemas.microsoft.com/office/drawing/2014/main" id="{9424976B-FE9B-9389-A77B-A94E64BA8CF5}"/>
                    </a:ext>
                  </a:extLst>
                </p:cNvPr>
                <p:cNvCxnSpPr>
                  <a:cxnSpLocks/>
                </p:cNvCxnSpPr>
                <p:nvPr/>
              </p:nvCxnSpPr>
              <p:spPr>
                <a:xfrm>
                  <a:off x="4427220" y="299085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4" name="Straight Connector 183">
                  <a:extLst>
                    <a:ext uri="{FF2B5EF4-FFF2-40B4-BE49-F238E27FC236}">
                      <a16:creationId xmlns:a16="http://schemas.microsoft.com/office/drawing/2014/main" id="{E66BC534-EDCD-AADF-6A1B-8E94794E068B}"/>
                    </a:ext>
                  </a:extLst>
                </p:cNvPr>
                <p:cNvCxnSpPr>
                  <a:cxnSpLocks/>
                </p:cNvCxnSpPr>
                <p:nvPr/>
              </p:nvCxnSpPr>
              <p:spPr>
                <a:xfrm>
                  <a:off x="4427220" y="33782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5" name="Straight Connector 184">
                  <a:extLst>
                    <a:ext uri="{FF2B5EF4-FFF2-40B4-BE49-F238E27FC236}">
                      <a16:creationId xmlns:a16="http://schemas.microsoft.com/office/drawing/2014/main" id="{A5F68CEE-1574-03AE-6DB3-51800E3DF976}"/>
                    </a:ext>
                  </a:extLst>
                </p:cNvPr>
                <p:cNvCxnSpPr>
                  <a:cxnSpLocks/>
                </p:cNvCxnSpPr>
                <p:nvPr/>
              </p:nvCxnSpPr>
              <p:spPr>
                <a:xfrm>
                  <a:off x="4427220" y="3765550"/>
                  <a:ext cx="1181100" cy="0"/>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186" name="Straight Connector 185">
                  <a:extLst>
                    <a:ext uri="{FF2B5EF4-FFF2-40B4-BE49-F238E27FC236}">
                      <a16:creationId xmlns:a16="http://schemas.microsoft.com/office/drawing/2014/main" id="{191C11DB-2651-64F9-7FE1-69A31A63CADF}"/>
                    </a:ext>
                  </a:extLst>
                </p:cNvPr>
                <p:cNvCxnSpPr>
                  <a:cxnSpLocks/>
                </p:cNvCxnSpPr>
                <p:nvPr/>
              </p:nvCxnSpPr>
              <p:spPr>
                <a:xfrm>
                  <a:off x="4427220" y="41529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7" name="Straight Connector 186">
                  <a:extLst>
                    <a:ext uri="{FF2B5EF4-FFF2-40B4-BE49-F238E27FC236}">
                      <a16:creationId xmlns:a16="http://schemas.microsoft.com/office/drawing/2014/main" id="{8CA6F390-A0CC-03D3-D7E7-E8AA94FEDCC3}"/>
                    </a:ext>
                  </a:extLst>
                </p:cNvPr>
                <p:cNvCxnSpPr>
                  <a:cxnSpLocks/>
                </p:cNvCxnSpPr>
                <p:nvPr/>
              </p:nvCxnSpPr>
              <p:spPr>
                <a:xfrm>
                  <a:off x="4427220" y="454025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8" name="Straight Connector 187">
                  <a:extLst>
                    <a:ext uri="{FF2B5EF4-FFF2-40B4-BE49-F238E27FC236}">
                      <a16:creationId xmlns:a16="http://schemas.microsoft.com/office/drawing/2014/main" id="{92170A61-2400-86DC-C6F6-80B061E99066}"/>
                    </a:ext>
                  </a:extLst>
                </p:cNvPr>
                <p:cNvCxnSpPr>
                  <a:cxnSpLocks/>
                </p:cNvCxnSpPr>
                <p:nvPr/>
              </p:nvCxnSpPr>
              <p:spPr>
                <a:xfrm>
                  <a:off x="4427220" y="49276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9" name="Straight Connector 188">
                  <a:extLst>
                    <a:ext uri="{FF2B5EF4-FFF2-40B4-BE49-F238E27FC236}">
                      <a16:creationId xmlns:a16="http://schemas.microsoft.com/office/drawing/2014/main" id="{1B2F006E-36FC-BAD0-79EF-54C5FD7136B0}"/>
                    </a:ext>
                  </a:extLst>
                </p:cNvPr>
                <p:cNvCxnSpPr>
                  <a:cxnSpLocks/>
                </p:cNvCxnSpPr>
                <p:nvPr/>
              </p:nvCxnSpPr>
              <p:spPr>
                <a:xfrm>
                  <a:off x="4427220" y="5314950"/>
                  <a:ext cx="749300" cy="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143" name="Group 142">
                <a:extLst>
                  <a:ext uri="{FF2B5EF4-FFF2-40B4-BE49-F238E27FC236}">
                    <a16:creationId xmlns:a16="http://schemas.microsoft.com/office/drawing/2014/main" id="{3FFF91B0-9CE8-371D-089B-BDC0BC5A6119}"/>
                  </a:ext>
                </a:extLst>
              </p:cNvPr>
              <p:cNvGrpSpPr/>
              <p:nvPr/>
            </p:nvGrpSpPr>
            <p:grpSpPr>
              <a:xfrm flipH="1">
                <a:off x="6804896" y="1836420"/>
                <a:ext cx="1247837" cy="3873500"/>
                <a:chOff x="4427220" y="1828800"/>
                <a:chExt cx="1181100" cy="3873500"/>
              </a:xfrm>
            </p:grpSpPr>
            <p:cxnSp>
              <p:nvCxnSpPr>
                <p:cNvPr id="168" name="Straight Connector 167">
                  <a:extLst>
                    <a:ext uri="{FF2B5EF4-FFF2-40B4-BE49-F238E27FC236}">
                      <a16:creationId xmlns:a16="http://schemas.microsoft.com/office/drawing/2014/main" id="{56BC02A4-5B5B-5AA9-94AE-ACEB2619C586}"/>
                    </a:ext>
                  </a:extLst>
                </p:cNvPr>
                <p:cNvCxnSpPr>
                  <a:cxnSpLocks/>
                </p:cNvCxnSpPr>
                <p:nvPr/>
              </p:nvCxnSpPr>
              <p:spPr>
                <a:xfrm>
                  <a:off x="4427220" y="18288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9" name="Straight Connector 168">
                  <a:extLst>
                    <a:ext uri="{FF2B5EF4-FFF2-40B4-BE49-F238E27FC236}">
                      <a16:creationId xmlns:a16="http://schemas.microsoft.com/office/drawing/2014/main" id="{15A06FFE-D451-160B-7FD5-9DB7CEC9266F}"/>
                    </a:ext>
                  </a:extLst>
                </p:cNvPr>
                <p:cNvCxnSpPr>
                  <a:cxnSpLocks/>
                </p:cNvCxnSpPr>
                <p:nvPr/>
              </p:nvCxnSpPr>
              <p:spPr>
                <a:xfrm>
                  <a:off x="4427220" y="57023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0" name="Straight Connector 169">
                  <a:extLst>
                    <a:ext uri="{FF2B5EF4-FFF2-40B4-BE49-F238E27FC236}">
                      <a16:creationId xmlns:a16="http://schemas.microsoft.com/office/drawing/2014/main" id="{F89C3C65-C013-9B57-C68C-F15785844314}"/>
                    </a:ext>
                  </a:extLst>
                </p:cNvPr>
                <p:cNvCxnSpPr>
                  <a:cxnSpLocks/>
                </p:cNvCxnSpPr>
                <p:nvPr/>
              </p:nvCxnSpPr>
              <p:spPr>
                <a:xfrm>
                  <a:off x="4427220" y="221615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1" name="Straight Connector 170">
                  <a:extLst>
                    <a:ext uri="{FF2B5EF4-FFF2-40B4-BE49-F238E27FC236}">
                      <a16:creationId xmlns:a16="http://schemas.microsoft.com/office/drawing/2014/main" id="{68CC70F4-6B66-4C33-B352-ABA4148ECAF9}"/>
                    </a:ext>
                  </a:extLst>
                </p:cNvPr>
                <p:cNvCxnSpPr>
                  <a:cxnSpLocks/>
                </p:cNvCxnSpPr>
                <p:nvPr/>
              </p:nvCxnSpPr>
              <p:spPr>
                <a:xfrm>
                  <a:off x="4427220" y="26035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2" name="Straight Connector 171">
                  <a:extLst>
                    <a:ext uri="{FF2B5EF4-FFF2-40B4-BE49-F238E27FC236}">
                      <a16:creationId xmlns:a16="http://schemas.microsoft.com/office/drawing/2014/main" id="{50FC96A0-9370-3BAB-5740-49697A5ABC79}"/>
                    </a:ext>
                  </a:extLst>
                </p:cNvPr>
                <p:cNvCxnSpPr>
                  <a:cxnSpLocks/>
                </p:cNvCxnSpPr>
                <p:nvPr/>
              </p:nvCxnSpPr>
              <p:spPr>
                <a:xfrm>
                  <a:off x="4427220" y="299085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3" name="Straight Connector 172">
                  <a:extLst>
                    <a:ext uri="{FF2B5EF4-FFF2-40B4-BE49-F238E27FC236}">
                      <a16:creationId xmlns:a16="http://schemas.microsoft.com/office/drawing/2014/main" id="{E7401152-E21A-1D6E-9CF8-AB18F9864DC4}"/>
                    </a:ext>
                  </a:extLst>
                </p:cNvPr>
                <p:cNvCxnSpPr>
                  <a:cxnSpLocks/>
                </p:cNvCxnSpPr>
                <p:nvPr/>
              </p:nvCxnSpPr>
              <p:spPr>
                <a:xfrm>
                  <a:off x="4427220" y="33782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4" name="Straight Connector 173">
                  <a:extLst>
                    <a:ext uri="{FF2B5EF4-FFF2-40B4-BE49-F238E27FC236}">
                      <a16:creationId xmlns:a16="http://schemas.microsoft.com/office/drawing/2014/main" id="{3AD1BCC5-A95B-533B-9E9C-0F10DC7BCC45}"/>
                    </a:ext>
                  </a:extLst>
                </p:cNvPr>
                <p:cNvCxnSpPr>
                  <a:cxnSpLocks/>
                </p:cNvCxnSpPr>
                <p:nvPr/>
              </p:nvCxnSpPr>
              <p:spPr>
                <a:xfrm>
                  <a:off x="4427220" y="3765550"/>
                  <a:ext cx="1181100" cy="0"/>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175" name="Straight Connector 174">
                  <a:extLst>
                    <a:ext uri="{FF2B5EF4-FFF2-40B4-BE49-F238E27FC236}">
                      <a16:creationId xmlns:a16="http://schemas.microsoft.com/office/drawing/2014/main" id="{0060C2CA-C61D-8B4C-FBEE-2B4005EB1415}"/>
                    </a:ext>
                  </a:extLst>
                </p:cNvPr>
                <p:cNvCxnSpPr>
                  <a:cxnSpLocks/>
                </p:cNvCxnSpPr>
                <p:nvPr/>
              </p:nvCxnSpPr>
              <p:spPr>
                <a:xfrm>
                  <a:off x="4427220" y="41529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6" name="Straight Connector 175">
                  <a:extLst>
                    <a:ext uri="{FF2B5EF4-FFF2-40B4-BE49-F238E27FC236}">
                      <a16:creationId xmlns:a16="http://schemas.microsoft.com/office/drawing/2014/main" id="{868F1E8D-E944-2C8F-D5CC-337DA582802B}"/>
                    </a:ext>
                  </a:extLst>
                </p:cNvPr>
                <p:cNvCxnSpPr>
                  <a:cxnSpLocks/>
                </p:cNvCxnSpPr>
                <p:nvPr/>
              </p:nvCxnSpPr>
              <p:spPr>
                <a:xfrm>
                  <a:off x="4427220" y="454025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7" name="Straight Connector 176">
                  <a:extLst>
                    <a:ext uri="{FF2B5EF4-FFF2-40B4-BE49-F238E27FC236}">
                      <a16:creationId xmlns:a16="http://schemas.microsoft.com/office/drawing/2014/main" id="{C823787D-675A-08ED-EBE6-1FFB88CEA493}"/>
                    </a:ext>
                  </a:extLst>
                </p:cNvPr>
                <p:cNvCxnSpPr>
                  <a:cxnSpLocks/>
                </p:cNvCxnSpPr>
                <p:nvPr/>
              </p:nvCxnSpPr>
              <p:spPr>
                <a:xfrm>
                  <a:off x="4427220" y="49276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8" name="Straight Connector 177">
                  <a:extLst>
                    <a:ext uri="{FF2B5EF4-FFF2-40B4-BE49-F238E27FC236}">
                      <a16:creationId xmlns:a16="http://schemas.microsoft.com/office/drawing/2014/main" id="{3DCF6223-71EB-C03E-956F-F03D6CC217D7}"/>
                    </a:ext>
                  </a:extLst>
                </p:cNvPr>
                <p:cNvCxnSpPr>
                  <a:cxnSpLocks/>
                </p:cNvCxnSpPr>
                <p:nvPr/>
              </p:nvCxnSpPr>
              <p:spPr>
                <a:xfrm>
                  <a:off x="4427220" y="5314950"/>
                  <a:ext cx="749300" cy="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144" name="Group 143">
                <a:extLst>
                  <a:ext uri="{FF2B5EF4-FFF2-40B4-BE49-F238E27FC236}">
                    <a16:creationId xmlns:a16="http://schemas.microsoft.com/office/drawing/2014/main" id="{05FAB100-DB2A-F4B9-0D72-A9006B7DA96B}"/>
                  </a:ext>
                </a:extLst>
              </p:cNvPr>
              <p:cNvGrpSpPr/>
              <p:nvPr/>
            </p:nvGrpSpPr>
            <p:grpSpPr>
              <a:xfrm rot="5400000">
                <a:off x="5484729" y="506554"/>
                <a:ext cx="1245403" cy="3873500"/>
                <a:chOff x="4427220" y="1828800"/>
                <a:chExt cx="1181100" cy="3873500"/>
              </a:xfrm>
            </p:grpSpPr>
            <p:cxnSp>
              <p:nvCxnSpPr>
                <p:cNvPr id="157" name="Straight Connector 156">
                  <a:extLst>
                    <a:ext uri="{FF2B5EF4-FFF2-40B4-BE49-F238E27FC236}">
                      <a16:creationId xmlns:a16="http://schemas.microsoft.com/office/drawing/2014/main" id="{670B8349-A5E3-EDC3-0D04-9C23936BD9F9}"/>
                    </a:ext>
                  </a:extLst>
                </p:cNvPr>
                <p:cNvCxnSpPr>
                  <a:cxnSpLocks/>
                </p:cNvCxnSpPr>
                <p:nvPr/>
              </p:nvCxnSpPr>
              <p:spPr>
                <a:xfrm>
                  <a:off x="4427220" y="18288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8" name="Straight Connector 157">
                  <a:extLst>
                    <a:ext uri="{FF2B5EF4-FFF2-40B4-BE49-F238E27FC236}">
                      <a16:creationId xmlns:a16="http://schemas.microsoft.com/office/drawing/2014/main" id="{B2C7B210-3DDF-6D14-8730-F726BD1E2BCE}"/>
                    </a:ext>
                  </a:extLst>
                </p:cNvPr>
                <p:cNvCxnSpPr>
                  <a:cxnSpLocks/>
                </p:cNvCxnSpPr>
                <p:nvPr/>
              </p:nvCxnSpPr>
              <p:spPr>
                <a:xfrm>
                  <a:off x="4427220" y="57023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9" name="Straight Connector 158">
                  <a:extLst>
                    <a:ext uri="{FF2B5EF4-FFF2-40B4-BE49-F238E27FC236}">
                      <a16:creationId xmlns:a16="http://schemas.microsoft.com/office/drawing/2014/main" id="{C0AD5FDD-FAF2-A01D-DAD4-26E49043911D}"/>
                    </a:ext>
                  </a:extLst>
                </p:cNvPr>
                <p:cNvCxnSpPr>
                  <a:cxnSpLocks/>
                </p:cNvCxnSpPr>
                <p:nvPr/>
              </p:nvCxnSpPr>
              <p:spPr>
                <a:xfrm>
                  <a:off x="4427220" y="221615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0" name="Straight Connector 159">
                  <a:extLst>
                    <a:ext uri="{FF2B5EF4-FFF2-40B4-BE49-F238E27FC236}">
                      <a16:creationId xmlns:a16="http://schemas.microsoft.com/office/drawing/2014/main" id="{E19C43DC-5D19-D239-BF3A-F4E0273757CB}"/>
                    </a:ext>
                  </a:extLst>
                </p:cNvPr>
                <p:cNvCxnSpPr>
                  <a:cxnSpLocks/>
                </p:cNvCxnSpPr>
                <p:nvPr/>
              </p:nvCxnSpPr>
              <p:spPr>
                <a:xfrm>
                  <a:off x="4427220" y="26035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1" name="Straight Connector 160">
                  <a:extLst>
                    <a:ext uri="{FF2B5EF4-FFF2-40B4-BE49-F238E27FC236}">
                      <a16:creationId xmlns:a16="http://schemas.microsoft.com/office/drawing/2014/main" id="{170E4A66-6438-FE10-C30F-BE3C918967A0}"/>
                    </a:ext>
                  </a:extLst>
                </p:cNvPr>
                <p:cNvCxnSpPr>
                  <a:cxnSpLocks/>
                </p:cNvCxnSpPr>
                <p:nvPr/>
              </p:nvCxnSpPr>
              <p:spPr>
                <a:xfrm>
                  <a:off x="4427220" y="299085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2" name="Straight Connector 161">
                  <a:extLst>
                    <a:ext uri="{FF2B5EF4-FFF2-40B4-BE49-F238E27FC236}">
                      <a16:creationId xmlns:a16="http://schemas.microsoft.com/office/drawing/2014/main" id="{A43DA0BC-A51F-AD6B-9F4D-A0A176EC4DD4}"/>
                    </a:ext>
                  </a:extLst>
                </p:cNvPr>
                <p:cNvCxnSpPr>
                  <a:cxnSpLocks/>
                </p:cNvCxnSpPr>
                <p:nvPr/>
              </p:nvCxnSpPr>
              <p:spPr>
                <a:xfrm>
                  <a:off x="4427220" y="33782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3" name="Straight Connector 162">
                  <a:extLst>
                    <a:ext uri="{FF2B5EF4-FFF2-40B4-BE49-F238E27FC236}">
                      <a16:creationId xmlns:a16="http://schemas.microsoft.com/office/drawing/2014/main" id="{40756801-67F4-D80D-3D02-FAF6BAF53471}"/>
                    </a:ext>
                  </a:extLst>
                </p:cNvPr>
                <p:cNvCxnSpPr>
                  <a:cxnSpLocks/>
                </p:cNvCxnSpPr>
                <p:nvPr/>
              </p:nvCxnSpPr>
              <p:spPr>
                <a:xfrm>
                  <a:off x="4427220" y="3765550"/>
                  <a:ext cx="1181100" cy="0"/>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164" name="Straight Connector 163">
                  <a:extLst>
                    <a:ext uri="{FF2B5EF4-FFF2-40B4-BE49-F238E27FC236}">
                      <a16:creationId xmlns:a16="http://schemas.microsoft.com/office/drawing/2014/main" id="{E762592A-934D-E017-2919-AF8A81E54510}"/>
                    </a:ext>
                  </a:extLst>
                </p:cNvPr>
                <p:cNvCxnSpPr>
                  <a:cxnSpLocks/>
                </p:cNvCxnSpPr>
                <p:nvPr/>
              </p:nvCxnSpPr>
              <p:spPr>
                <a:xfrm>
                  <a:off x="4427220" y="41529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5" name="Straight Connector 164">
                  <a:extLst>
                    <a:ext uri="{FF2B5EF4-FFF2-40B4-BE49-F238E27FC236}">
                      <a16:creationId xmlns:a16="http://schemas.microsoft.com/office/drawing/2014/main" id="{C79F21EE-9A0E-6506-3614-179217852C5E}"/>
                    </a:ext>
                  </a:extLst>
                </p:cNvPr>
                <p:cNvCxnSpPr>
                  <a:cxnSpLocks/>
                </p:cNvCxnSpPr>
                <p:nvPr/>
              </p:nvCxnSpPr>
              <p:spPr>
                <a:xfrm>
                  <a:off x="4427220" y="454025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6" name="Straight Connector 165">
                  <a:extLst>
                    <a:ext uri="{FF2B5EF4-FFF2-40B4-BE49-F238E27FC236}">
                      <a16:creationId xmlns:a16="http://schemas.microsoft.com/office/drawing/2014/main" id="{9F22FDCA-4C0D-1470-B43D-A6D2AE2810E2}"/>
                    </a:ext>
                  </a:extLst>
                </p:cNvPr>
                <p:cNvCxnSpPr>
                  <a:cxnSpLocks/>
                </p:cNvCxnSpPr>
                <p:nvPr/>
              </p:nvCxnSpPr>
              <p:spPr>
                <a:xfrm>
                  <a:off x="4427220" y="49276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7" name="Straight Connector 166">
                  <a:extLst>
                    <a:ext uri="{FF2B5EF4-FFF2-40B4-BE49-F238E27FC236}">
                      <a16:creationId xmlns:a16="http://schemas.microsoft.com/office/drawing/2014/main" id="{CE125CD3-7BEB-566D-B17F-EBD497B18D2A}"/>
                    </a:ext>
                  </a:extLst>
                </p:cNvPr>
                <p:cNvCxnSpPr>
                  <a:cxnSpLocks/>
                </p:cNvCxnSpPr>
                <p:nvPr/>
              </p:nvCxnSpPr>
              <p:spPr>
                <a:xfrm>
                  <a:off x="4427220" y="5314950"/>
                  <a:ext cx="749300" cy="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145" name="Group 144">
                <a:extLst>
                  <a:ext uri="{FF2B5EF4-FFF2-40B4-BE49-F238E27FC236}">
                    <a16:creationId xmlns:a16="http://schemas.microsoft.com/office/drawing/2014/main" id="{D7ACDD11-A77A-25BF-9FE5-E21F3212E4FC}"/>
                  </a:ext>
                </a:extLst>
              </p:cNvPr>
              <p:cNvGrpSpPr/>
              <p:nvPr/>
            </p:nvGrpSpPr>
            <p:grpSpPr>
              <a:xfrm rot="5400000" flipH="1">
                <a:off x="5484474" y="3153186"/>
                <a:ext cx="1245421" cy="3873500"/>
                <a:chOff x="4427220" y="1828800"/>
                <a:chExt cx="1181100" cy="3873500"/>
              </a:xfrm>
            </p:grpSpPr>
            <p:cxnSp>
              <p:nvCxnSpPr>
                <p:cNvPr id="146" name="Straight Connector 145">
                  <a:extLst>
                    <a:ext uri="{FF2B5EF4-FFF2-40B4-BE49-F238E27FC236}">
                      <a16:creationId xmlns:a16="http://schemas.microsoft.com/office/drawing/2014/main" id="{E1A29718-2F98-0064-1F3F-49690B666D78}"/>
                    </a:ext>
                  </a:extLst>
                </p:cNvPr>
                <p:cNvCxnSpPr>
                  <a:cxnSpLocks/>
                </p:cNvCxnSpPr>
                <p:nvPr/>
              </p:nvCxnSpPr>
              <p:spPr>
                <a:xfrm>
                  <a:off x="4427220" y="18288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7" name="Straight Connector 146">
                  <a:extLst>
                    <a:ext uri="{FF2B5EF4-FFF2-40B4-BE49-F238E27FC236}">
                      <a16:creationId xmlns:a16="http://schemas.microsoft.com/office/drawing/2014/main" id="{366372ED-DAD6-3163-E807-04834DD32647}"/>
                    </a:ext>
                  </a:extLst>
                </p:cNvPr>
                <p:cNvCxnSpPr>
                  <a:cxnSpLocks/>
                </p:cNvCxnSpPr>
                <p:nvPr/>
              </p:nvCxnSpPr>
              <p:spPr>
                <a:xfrm>
                  <a:off x="4427220" y="57023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8" name="Straight Connector 147">
                  <a:extLst>
                    <a:ext uri="{FF2B5EF4-FFF2-40B4-BE49-F238E27FC236}">
                      <a16:creationId xmlns:a16="http://schemas.microsoft.com/office/drawing/2014/main" id="{3310CC8B-B798-E493-348A-3F69497D5982}"/>
                    </a:ext>
                  </a:extLst>
                </p:cNvPr>
                <p:cNvCxnSpPr>
                  <a:cxnSpLocks/>
                </p:cNvCxnSpPr>
                <p:nvPr/>
              </p:nvCxnSpPr>
              <p:spPr>
                <a:xfrm>
                  <a:off x="4427220" y="221615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9" name="Straight Connector 148">
                  <a:extLst>
                    <a:ext uri="{FF2B5EF4-FFF2-40B4-BE49-F238E27FC236}">
                      <a16:creationId xmlns:a16="http://schemas.microsoft.com/office/drawing/2014/main" id="{C39B1187-6174-BB66-753D-1028D5073BE1}"/>
                    </a:ext>
                  </a:extLst>
                </p:cNvPr>
                <p:cNvCxnSpPr>
                  <a:cxnSpLocks/>
                </p:cNvCxnSpPr>
                <p:nvPr/>
              </p:nvCxnSpPr>
              <p:spPr>
                <a:xfrm>
                  <a:off x="4427220" y="26035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0" name="Straight Connector 149">
                  <a:extLst>
                    <a:ext uri="{FF2B5EF4-FFF2-40B4-BE49-F238E27FC236}">
                      <a16:creationId xmlns:a16="http://schemas.microsoft.com/office/drawing/2014/main" id="{50F0E7FF-DBCA-9B7A-F914-895408048AF8}"/>
                    </a:ext>
                  </a:extLst>
                </p:cNvPr>
                <p:cNvCxnSpPr>
                  <a:cxnSpLocks/>
                </p:cNvCxnSpPr>
                <p:nvPr/>
              </p:nvCxnSpPr>
              <p:spPr>
                <a:xfrm>
                  <a:off x="4427220" y="299085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1" name="Straight Connector 150">
                  <a:extLst>
                    <a:ext uri="{FF2B5EF4-FFF2-40B4-BE49-F238E27FC236}">
                      <a16:creationId xmlns:a16="http://schemas.microsoft.com/office/drawing/2014/main" id="{AB15C498-1930-517D-827D-F356E0A26F10}"/>
                    </a:ext>
                  </a:extLst>
                </p:cNvPr>
                <p:cNvCxnSpPr>
                  <a:cxnSpLocks/>
                </p:cNvCxnSpPr>
                <p:nvPr/>
              </p:nvCxnSpPr>
              <p:spPr>
                <a:xfrm>
                  <a:off x="4427220" y="33782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2" name="Straight Connector 151">
                  <a:extLst>
                    <a:ext uri="{FF2B5EF4-FFF2-40B4-BE49-F238E27FC236}">
                      <a16:creationId xmlns:a16="http://schemas.microsoft.com/office/drawing/2014/main" id="{D2CEA899-4583-2A2C-82EA-EFD771B57986}"/>
                    </a:ext>
                  </a:extLst>
                </p:cNvPr>
                <p:cNvCxnSpPr>
                  <a:cxnSpLocks/>
                </p:cNvCxnSpPr>
                <p:nvPr/>
              </p:nvCxnSpPr>
              <p:spPr>
                <a:xfrm>
                  <a:off x="4427220" y="3765550"/>
                  <a:ext cx="1181100" cy="0"/>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153" name="Straight Connector 152">
                  <a:extLst>
                    <a:ext uri="{FF2B5EF4-FFF2-40B4-BE49-F238E27FC236}">
                      <a16:creationId xmlns:a16="http://schemas.microsoft.com/office/drawing/2014/main" id="{19C523F9-901B-BE74-A7FF-3F16C527748D}"/>
                    </a:ext>
                  </a:extLst>
                </p:cNvPr>
                <p:cNvCxnSpPr>
                  <a:cxnSpLocks/>
                </p:cNvCxnSpPr>
                <p:nvPr/>
              </p:nvCxnSpPr>
              <p:spPr>
                <a:xfrm>
                  <a:off x="4427220" y="41529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4" name="Straight Connector 153">
                  <a:extLst>
                    <a:ext uri="{FF2B5EF4-FFF2-40B4-BE49-F238E27FC236}">
                      <a16:creationId xmlns:a16="http://schemas.microsoft.com/office/drawing/2014/main" id="{73DBF9D8-6B52-A645-A58B-562B4200FEB4}"/>
                    </a:ext>
                  </a:extLst>
                </p:cNvPr>
                <p:cNvCxnSpPr>
                  <a:cxnSpLocks/>
                </p:cNvCxnSpPr>
                <p:nvPr/>
              </p:nvCxnSpPr>
              <p:spPr>
                <a:xfrm>
                  <a:off x="4427220" y="454025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5" name="Straight Connector 154">
                  <a:extLst>
                    <a:ext uri="{FF2B5EF4-FFF2-40B4-BE49-F238E27FC236}">
                      <a16:creationId xmlns:a16="http://schemas.microsoft.com/office/drawing/2014/main" id="{AAB609F9-81B9-4BB0-B054-556E22657CDA}"/>
                    </a:ext>
                  </a:extLst>
                </p:cNvPr>
                <p:cNvCxnSpPr>
                  <a:cxnSpLocks/>
                </p:cNvCxnSpPr>
                <p:nvPr/>
              </p:nvCxnSpPr>
              <p:spPr>
                <a:xfrm>
                  <a:off x="4427220" y="49276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6" name="Straight Connector 155">
                  <a:extLst>
                    <a:ext uri="{FF2B5EF4-FFF2-40B4-BE49-F238E27FC236}">
                      <a16:creationId xmlns:a16="http://schemas.microsoft.com/office/drawing/2014/main" id="{A26012BC-DF14-F631-8AD2-A8B2A64E8478}"/>
                    </a:ext>
                  </a:extLst>
                </p:cNvPr>
                <p:cNvCxnSpPr>
                  <a:cxnSpLocks/>
                </p:cNvCxnSpPr>
                <p:nvPr/>
              </p:nvCxnSpPr>
              <p:spPr>
                <a:xfrm>
                  <a:off x="4427220" y="5314950"/>
                  <a:ext cx="749300" cy="0"/>
                </a:xfrm>
                <a:prstGeom prst="line">
                  <a:avLst/>
                </a:prstGeom>
              </p:spPr>
              <p:style>
                <a:lnRef idx="1">
                  <a:schemeClr val="accent1"/>
                </a:lnRef>
                <a:fillRef idx="0">
                  <a:schemeClr val="accent1"/>
                </a:fillRef>
                <a:effectRef idx="0">
                  <a:schemeClr val="accent1"/>
                </a:effectRef>
                <a:fontRef idx="minor">
                  <a:schemeClr val="tx1"/>
                </a:fontRef>
              </p:style>
            </p:cxnSp>
          </p:grpSp>
        </p:grpSp>
        <p:grpSp>
          <p:nvGrpSpPr>
            <p:cNvPr id="79" name="Group 78">
              <a:extLst>
                <a:ext uri="{FF2B5EF4-FFF2-40B4-BE49-F238E27FC236}">
                  <a16:creationId xmlns:a16="http://schemas.microsoft.com/office/drawing/2014/main" id="{AB7A8800-F147-1E0D-87B6-2DE3BE7127BF}"/>
                </a:ext>
              </a:extLst>
            </p:cNvPr>
            <p:cNvGrpSpPr/>
            <p:nvPr/>
          </p:nvGrpSpPr>
          <p:grpSpPr>
            <a:xfrm flipH="1">
              <a:off x="3400598" y="2613017"/>
              <a:ext cx="354633" cy="1854881"/>
              <a:chOff x="2940094" y="2656756"/>
              <a:chExt cx="354633" cy="1801538"/>
            </a:xfrm>
          </p:grpSpPr>
          <p:cxnSp>
            <p:nvCxnSpPr>
              <p:cNvPr id="80" name="Straight Connector 79">
                <a:extLst>
                  <a:ext uri="{FF2B5EF4-FFF2-40B4-BE49-F238E27FC236}">
                    <a16:creationId xmlns:a16="http://schemas.microsoft.com/office/drawing/2014/main" id="{DA690699-4F33-5385-A235-AEE3C56AE16E}"/>
                  </a:ext>
                </a:extLst>
              </p:cNvPr>
              <p:cNvCxnSpPr/>
              <p:nvPr/>
            </p:nvCxnSpPr>
            <p:spPr>
              <a:xfrm flipV="1">
                <a:off x="3294726" y="2656756"/>
                <a:ext cx="0" cy="1794061"/>
              </a:xfrm>
              <a:prstGeom prst="line">
                <a:avLst/>
              </a:prstGeom>
              <a:ln>
                <a:solidFill>
                  <a:srgbClr val="FF0000"/>
                </a:solidFill>
                <a:tailEnd type="triangle"/>
              </a:ln>
            </p:spPr>
            <p:style>
              <a:lnRef idx="3">
                <a:schemeClr val="dk1"/>
              </a:lnRef>
              <a:fillRef idx="0">
                <a:schemeClr val="dk1"/>
              </a:fillRef>
              <a:effectRef idx="2">
                <a:schemeClr val="dk1"/>
              </a:effectRef>
              <a:fontRef idx="minor">
                <a:schemeClr val="tx1"/>
              </a:fontRef>
            </p:style>
          </p:cxnSp>
          <p:cxnSp>
            <p:nvCxnSpPr>
              <p:cNvPr id="81" name="Straight Connector 80">
                <a:extLst>
                  <a:ext uri="{FF2B5EF4-FFF2-40B4-BE49-F238E27FC236}">
                    <a16:creationId xmlns:a16="http://schemas.microsoft.com/office/drawing/2014/main" id="{589DFB25-B84B-43EC-622A-DE403C161359}"/>
                  </a:ext>
                </a:extLst>
              </p:cNvPr>
              <p:cNvCxnSpPr>
                <a:cxnSpLocks/>
              </p:cNvCxnSpPr>
              <p:nvPr/>
            </p:nvCxnSpPr>
            <p:spPr>
              <a:xfrm flipH="1" flipV="1">
                <a:off x="2940094" y="3157864"/>
                <a:ext cx="354633" cy="1300430"/>
              </a:xfrm>
              <a:prstGeom prst="line">
                <a:avLst/>
              </a:prstGeom>
              <a:ln w="95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A4885658-4026-C632-9594-AB30901A2372}"/>
                  </a:ext>
                </a:extLst>
              </p:cNvPr>
              <p:cNvCxnSpPr>
                <a:cxnSpLocks/>
              </p:cNvCxnSpPr>
              <p:nvPr/>
            </p:nvCxnSpPr>
            <p:spPr>
              <a:xfrm flipH="1" flipV="1">
                <a:off x="3261849" y="2849227"/>
                <a:ext cx="31562" cy="1594800"/>
              </a:xfrm>
              <a:prstGeom prst="line">
                <a:avLst/>
              </a:prstGeom>
              <a:ln w="9525" cap="sq">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E629E89E-F3E4-E418-47DD-5811AB6EB73E}"/>
                  </a:ext>
                </a:extLst>
              </p:cNvPr>
              <p:cNvCxnSpPr>
                <a:cxnSpLocks/>
              </p:cNvCxnSpPr>
              <p:nvPr/>
            </p:nvCxnSpPr>
            <p:spPr>
              <a:xfrm flipH="1">
                <a:off x="2942475" y="2851608"/>
                <a:ext cx="317368" cy="308568"/>
              </a:xfrm>
              <a:prstGeom prst="line">
                <a:avLst/>
              </a:prstGeom>
              <a:ln w="95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7ACEE9E6-9514-CD69-1ED0-18F6898F1FCC}"/>
                  </a:ext>
                </a:extLst>
              </p:cNvPr>
              <p:cNvCxnSpPr>
                <a:cxnSpLocks/>
              </p:cNvCxnSpPr>
              <p:nvPr/>
            </p:nvCxnSpPr>
            <p:spPr>
              <a:xfrm flipH="1" flipV="1">
                <a:off x="3254106" y="2854363"/>
                <a:ext cx="39163" cy="756"/>
              </a:xfrm>
              <a:prstGeom prst="line">
                <a:avLst/>
              </a:prstGeom>
              <a:ln w="9525">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279" name="Group 278">
              <a:extLst>
                <a:ext uri="{FF2B5EF4-FFF2-40B4-BE49-F238E27FC236}">
                  <a16:creationId xmlns:a16="http://schemas.microsoft.com/office/drawing/2014/main" id="{890BD4B3-605B-8F17-126C-EC571ED624D3}"/>
                </a:ext>
              </a:extLst>
            </p:cNvPr>
            <p:cNvGrpSpPr/>
            <p:nvPr/>
          </p:nvGrpSpPr>
          <p:grpSpPr>
            <a:xfrm>
              <a:off x="2889601" y="2606754"/>
              <a:ext cx="354633" cy="1854881"/>
              <a:chOff x="2940094" y="2656756"/>
              <a:chExt cx="354633" cy="1801538"/>
            </a:xfrm>
          </p:grpSpPr>
          <p:cxnSp>
            <p:nvCxnSpPr>
              <p:cNvPr id="280" name="Straight Connector 279">
                <a:extLst>
                  <a:ext uri="{FF2B5EF4-FFF2-40B4-BE49-F238E27FC236}">
                    <a16:creationId xmlns:a16="http://schemas.microsoft.com/office/drawing/2014/main" id="{17061BD8-5402-441F-BB4F-153968340273}"/>
                  </a:ext>
                </a:extLst>
              </p:cNvPr>
              <p:cNvCxnSpPr/>
              <p:nvPr/>
            </p:nvCxnSpPr>
            <p:spPr>
              <a:xfrm flipV="1">
                <a:off x="3294726" y="2656756"/>
                <a:ext cx="0" cy="1794061"/>
              </a:xfrm>
              <a:prstGeom prst="line">
                <a:avLst/>
              </a:prstGeom>
              <a:ln>
                <a:solidFill>
                  <a:srgbClr val="FF0000"/>
                </a:solidFill>
                <a:tailEnd type="triangle"/>
              </a:ln>
            </p:spPr>
            <p:style>
              <a:lnRef idx="3">
                <a:schemeClr val="dk1"/>
              </a:lnRef>
              <a:fillRef idx="0">
                <a:schemeClr val="dk1"/>
              </a:fillRef>
              <a:effectRef idx="2">
                <a:schemeClr val="dk1"/>
              </a:effectRef>
              <a:fontRef idx="minor">
                <a:schemeClr val="tx1"/>
              </a:fontRef>
            </p:style>
          </p:cxnSp>
          <p:cxnSp>
            <p:nvCxnSpPr>
              <p:cNvPr id="281" name="Straight Connector 280">
                <a:extLst>
                  <a:ext uri="{FF2B5EF4-FFF2-40B4-BE49-F238E27FC236}">
                    <a16:creationId xmlns:a16="http://schemas.microsoft.com/office/drawing/2014/main" id="{159CD4FB-F8E8-03F0-3A6B-D0FF0136ECDE}"/>
                  </a:ext>
                </a:extLst>
              </p:cNvPr>
              <p:cNvCxnSpPr>
                <a:cxnSpLocks/>
              </p:cNvCxnSpPr>
              <p:nvPr/>
            </p:nvCxnSpPr>
            <p:spPr>
              <a:xfrm flipH="1" flipV="1">
                <a:off x="2940094" y="3157864"/>
                <a:ext cx="354633" cy="1300430"/>
              </a:xfrm>
              <a:prstGeom prst="line">
                <a:avLst/>
              </a:prstGeom>
              <a:ln w="95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2" name="Straight Connector 281">
                <a:extLst>
                  <a:ext uri="{FF2B5EF4-FFF2-40B4-BE49-F238E27FC236}">
                    <a16:creationId xmlns:a16="http://schemas.microsoft.com/office/drawing/2014/main" id="{490D1CF1-3DC8-A8B5-055D-EB07D3BA1BA2}"/>
                  </a:ext>
                </a:extLst>
              </p:cNvPr>
              <p:cNvCxnSpPr>
                <a:cxnSpLocks/>
              </p:cNvCxnSpPr>
              <p:nvPr/>
            </p:nvCxnSpPr>
            <p:spPr>
              <a:xfrm flipH="1" flipV="1">
                <a:off x="3261849" y="2849227"/>
                <a:ext cx="31562" cy="1594800"/>
              </a:xfrm>
              <a:prstGeom prst="line">
                <a:avLst/>
              </a:prstGeom>
              <a:ln w="9525" cap="sq">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283" name="Straight Connector 282">
                <a:extLst>
                  <a:ext uri="{FF2B5EF4-FFF2-40B4-BE49-F238E27FC236}">
                    <a16:creationId xmlns:a16="http://schemas.microsoft.com/office/drawing/2014/main" id="{F7537D5C-8875-F591-CD20-4B6911F2BD48}"/>
                  </a:ext>
                </a:extLst>
              </p:cNvPr>
              <p:cNvCxnSpPr>
                <a:cxnSpLocks/>
              </p:cNvCxnSpPr>
              <p:nvPr/>
            </p:nvCxnSpPr>
            <p:spPr>
              <a:xfrm flipH="1">
                <a:off x="2942475" y="2851608"/>
                <a:ext cx="317368" cy="308568"/>
              </a:xfrm>
              <a:prstGeom prst="line">
                <a:avLst/>
              </a:prstGeom>
              <a:ln w="95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4" name="Straight Connector 283">
                <a:extLst>
                  <a:ext uri="{FF2B5EF4-FFF2-40B4-BE49-F238E27FC236}">
                    <a16:creationId xmlns:a16="http://schemas.microsoft.com/office/drawing/2014/main" id="{0DEAB68A-72A6-5D18-F086-1650679D2FE9}"/>
                  </a:ext>
                </a:extLst>
              </p:cNvPr>
              <p:cNvCxnSpPr>
                <a:cxnSpLocks/>
              </p:cNvCxnSpPr>
              <p:nvPr/>
            </p:nvCxnSpPr>
            <p:spPr>
              <a:xfrm flipH="1" flipV="1">
                <a:off x="3254106" y="2854363"/>
                <a:ext cx="39163" cy="756"/>
              </a:xfrm>
              <a:prstGeom prst="line">
                <a:avLst/>
              </a:prstGeom>
              <a:ln w="9525">
                <a:solidFill>
                  <a:srgbClr val="FF0000"/>
                </a:solidFill>
              </a:ln>
            </p:spPr>
            <p:style>
              <a:lnRef idx="1">
                <a:schemeClr val="accent1"/>
              </a:lnRef>
              <a:fillRef idx="0">
                <a:schemeClr val="accent1"/>
              </a:fillRef>
              <a:effectRef idx="0">
                <a:schemeClr val="accent1"/>
              </a:effectRef>
              <a:fontRef idx="minor">
                <a:schemeClr val="tx1"/>
              </a:fontRef>
            </p:style>
          </p:cxnSp>
        </p:grpSp>
      </p:grpSp>
      <p:grpSp>
        <p:nvGrpSpPr>
          <p:cNvPr id="298" name="Group 297">
            <a:extLst>
              <a:ext uri="{FF2B5EF4-FFF2-40B4-BE49-F238E27FC236}">
                <a16:creationId xmlns:a16="http://schemas.microsoft.com/office/drawing/2014/main" id="{29CA3055-8136-0CE5-C60B-7D3992A44CDC}"/>
              </a:ext>
            </a:extLst>
          </p:cNvPr>
          <p:cNvGrpSpPr/>
          <p:nvPr/>
        </p:nvGrpSpPr>
        <p:grpSpPr>
          <a:xfrm>
            <a:off x="7576420" y="2606754"/>
            <a:ext cx="2381968" cy="2098237"/>
            <a:chOff x="7576420" y="2606754"/>
            <a:chExt cx="2381968" cy="2098237"/>
          </a:xfrm>
        </p:grpSpPr>
        <p:grpSp>
          <p:nvGrpSpPr>
            <p:cNvPr id="3" name="Group 2">
              <a:extLst>
                <a:ext uri="{FF2B5EF4-FFF2-40B4-BE49-F238E27FC236}">
                  <a16:creationId xmlns:a16="http://schemas.microsoft.com/office/drawing/2014/main" id="{73B2A7FC-D47B-0155-62B3-74F8E5F9AB75}"/>
                </a:ext>
              </a:extLst>
            </p:cNvPr>
            <p:cNvGrpSpPr>
              <a:grpSpLocks noChangeAspect="1"/>
            </p:cNvGrpSpPr>
            <p:nvPr/>
          </p:nvGrpSpPr>
          <p:grpSpPr>
            <a:xfrm>
              <a:off x="7576420" y="3556666"/>
              <a:ext cx="1148010" cy="1148325"/>
              <a:chOff x="4161754" y="1820602"/>
              <a:chExt cx="3893326" cy="3894398"/>
            </a:xfrm>
          </p:grpSpPr>
          <p:sp>
            <p:nvSpPr>
              <p:cNvPr id="5" name="Rectangle 4">
                <a:extLst>
                  <a:ext uri="{FF2B5EF4-FFF2-40B4-BE49-F238E27FC236}">
                    <a16:creationId xmlns:a16="http://schemas.microsoft.com/office/drawing/2014/main" id="{393FA258-1A68-4E69-269F-873720CDFDFD}"/>
                  </a:ext>
                </a:extLst>
              </p:cNvPr>
              <p:cNvSpPr/>
              <p:nvPr/>
            </p:nvSpPr>
            <p:spPr>
              <a:xfrm>
                <a:off x="4168880" y="1828800"/>
                <a:ext cx="3886200" cy="3886200"/>
              </a:xfrm>
              <a:prstGeom prst="rect">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6" name="Group 5">
                <a:extLst>
                  <a:ext uri="{FF2B5EF4-FFF2-40B4-BE49-F238E27FC236}">
                    <a16:creationId xmlns:a16="http://schemas.microsoft.com/office/drawing/2014/main" id="{81B2EEE6-5C6E-BA60-8B3B-0223EFFDCB84}"/>
                  </a:ext>
                </a:extLst>
              </p:cNvPr>
              <p:cNvGrpSpPr/>
              <p:nvPr/>
            </p:nvGrpSpPr>
            <p:grpSpPr>
              <a:xfrm>
                <a:off x="4161754" y="1836174"/>
                <a:ext cx="1247837" cy="3873500"/>
                <a:chOff x="4427220" y="1828800"/>
                <a:chExt cx="1181100" cy="3873500"/>
              </a:xfrm>
            </p:grpSpPr>
            <p:cxnSp>
              <p:nvCxnSpPr>
                <p:cNvPr id="63" name="Straight Connector 62">
                  <a:extLst>
                    <a:ext uri="{FF2B5EF4-FFF2-40B4-BE49-F238E27FC236}">
                      <a16:creationId xmlns:a16="http://schemas.microsoft.com/office/drawing/2014/main" id="{FC37BFE8-BBC8-5801-AA3A-852738B3E4FC}"/>
                    </a:ext>
                  </a:extLst>
                </p:cNvPr>
                <p:cNvCxnSpPr>
                  <a:cxnSpLocks/>
                </p:cNvCxnSpPr>
                <p:nvPr/>
              </p:nvCxnSpPr>
              <p:spPr>
                <a:xfrm>
                  <a:off x="4427220" y="18288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776FFFC7-9405-9DFA-95FB-43CED88CB89D}"/>
                    </a:ext>
                  </a:extLst>
                </p:cNvPr>
                <p:cNvCxnSpPr>
                  <a:cxnSpLocks/>
                </p:cNvCxnSpPr>
                <p:nvPr/>
              </p:nvCxnSpPr>
              <p:spPr>
                <a:xfrm>
                  <a:off x="4427220" y="57023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D2EAD8B6-2418-6221-8BDC-7921FB1F18B8}"/>
                    </a:ext>
                  </a:extLst>
                </p:cNvPr>
                <p:cNvCxnSpPr>
                  <a:cxnSpLocks/>
                </p:cNvCxnSpPr>
                <p:nvPr/>
              </p:nvCxnSpPr>
              <p:spPr>
                <a:xfrm>
                  <a:off x="4427220" y="221615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BBC8FFC2-2D69-5022-7870-DB75672BAF30}"/>
                    </a:ext>
                  </a:extLst>
                </p:cNvPr>
                <p:cNvCxnSpPr>
                  <a:cxnSpLocks/>
                </p:cNvCxnSpPr>
                <p:nvPr/>
              </p:nvCxnSpPr>
              <p:spPr>
                <a:xfrm>
                  <a:off x="4427220" y="26035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C74A510B-4A70-ABF8-E16D-816EC997EC22}"/>
                    </a:ext>
                  </a:extLst>
                </p:cNvPr>
                <p:cNvCxnSpPr>
                  <a:cxnSpLocks/>
                </p:cNvCxnSpPr>
                <p:nvPr/>
              </p:nvCxnSpPr>
              <p:spPr>
                <a:xfrm>
                  <a:off x="4427220" y="299085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C02AB24B-C505-74A7-7D8A-5787B5DD9A3D}"/>
                    </a:ext>
                  </a:extLst>
                </p:cNvPr>
                <p:cNvCxnSpPr>
                  <a:cxnSpLocks/>
                </p:cNvCxnSpPr>
                <p:nvPr/>
              </p:nvCxnSpPr>
              <p:spPr>
                <a:xfrm>
                  <a:off x="4427220" y="33782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4576E6D1-79C3-DB78-F029-4A965EFB21ED}"/>
                    </a:ext>
                  </a:extLst>
                </p:cNvPr>
                <p:cNvCxnSpPr>
                  <a:cxnSpLocks/>
                </p:cNvCxnSpPr>
                <p:nvPr/>
              </p:nvCxnSpPr>
              <p:spPr>
                <a:xfrm>
                  <a:off x="4427220" y="3765550"/>
                  <a:ext cx="1181100" cy="0"/>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56C8EC52-CAB0-3D19-DA1F-B40C740B103B}"/>
                    </a:ext>
                  </a:extLst>
                </p:cNvPr>
                <p:cNvCxnSpPr>
                  <a:cxnSpLocks/>
                </p:cNvCxnSpPr>
                <p:nvPr/>
              </p:nvCxnSpPr>
              <p:spPr>
                <a:xfrm>
                  <a:off x="4427220" y="41529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DC4D8609-9BB1-4C2B-4E58-7C36675DD4D7}"/>
                    </a:ext>
                  </a:extLst>
                </p:cNvPr>
                <p:cNvCxnSpPr>
                  <a:cxnSpLocks/>
                </p:cNvCxnSpPr>
                <p:nvPr/>
              </p:nvCxnSpPr>
              <p:spPr>
                <a:xfrm>
                  <a:off x="4427220" y="454025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32CDA577-A9B1-7C3C-A2EC-C3B58887D405}"/>
                    </a:ext>
                  </a:extLst>
                </p:cNvPr>
                <p:cNvCxnSpPr>
                  <a:cxnSpLocks/>
                </p:cNvCxnSpPr>
                <p:nvPr/>
              </p:nvCxnSpPr>
              <p:spPr>
                <a:xfrm>
                  <a:off x="4427220" y="49276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AC85FFAC-FC33-A3EE-BA9C-9434928B0CF5}"/>
                    </a:ext>
                  </a:extLst>
                </p:cNvPr>
                <p:cNvCxnSpPr>
                  <a:cxnSpLocks/>
                </p:cNvCxnSpPr>
                <p:nvPr/>
              </p:nvCxnSpPr>
              <p:spPr>
                <a:xfrm>
                  <a:off x="4427220" y="5314950"/>
                  <a:ext cx="749300" cy="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7" name="Group 6">
                <a:extLst>
                  <a:ext uri="{FF2B5EF4-FFF2-40B4-BE49-F238E27FC236}">
                    <a16:creationId xmlns:a16="http://schemas.microsoft.com/office/drawing/2014/main" id="{86CCCBD8-970E-DA92-8049-D14CB814F33C}"/>
                  </a:ext>
                </a:extLst>
              </p:cNvPr>
              <p:cNvGrpSpPr/>
              <p:nvPr/>
            </p:nvGrpSpPr>
            <p:grpSpPr>
              <a:xfrm flipH="1">
                <a:off x="6804896" y="1836420"/>
                <a:ext cx="1247837" cy="3873500"/>
                <a:chOff x="4427220" y="1828800"/>
                <a:chExt cx="1181100" cy="3873500"/>
              </a:xfrm>
            </p:grpSpPr>
            <p:cxnSp>
              <p:nvCxnSpPr>
                <p:cNvPr id="41" name="Straight Connector 40">
                  <a:extLst>
                    <a:ext uri="{FF2B5EF4-FFF2-40B4-BE49-F238E27FC236}">
                      <a16:creationId xmlns:a16="http://schemas.microsoft.com/office/drawing/2014/main" id="{9A651829-78E3-1705-AD0A-E9AE5102C0CE}"/>
                    </a:ext>
                  </a:extLst>
                </p:cNvPr>
                <p:cNvCxnSpPr>
                  <a:cxnSpLocks/>
                </p:cNvCxnSpPr>
                <p:nvPr/>
              </p:nvCxnSpPr>
              <p:spPr>
                <a:xfrm>
                  <a:off x="4427220" y="18288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CD2C1887-00C4-9D50-9F3C-F9385FB76BB0}"/>
                    </a:ext>
                  </a:extLst>
                </p:cNvPr>
                <p:cNvCxnSpPr>
                  <a:cxnSpLocks/>
                </p:cNvCxnSpPr>
                <p:nvPr/>
              </p:nvCxnSpPr>
              <p:spPr>
                <a:xfrm>
                  <a:off x="4427220" y="57023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75C75479-FBFF-C008-1EE4-3E1F640DD6FA}"/>
                    </a:ext>
                  </a:extLst>
                </p:cNvPr>
                <p:cNvCxnSpPr>
                  <a:cxnSpLocks/>
                </p:cNvCxnSpPr>
                <p:nvPr/>
              </p:nvCxnSpPr>
              <p:spPr>
                <a:xfrm>
                  <a:off x="4427220" y="221615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A5721AF4-D694-5855-5F1B-D56F91A9A440}"/>
                    </a:ext>
                  </a:extLst>
                </p:cNvPr>
                <p:cNvCxnSpPr>
                  <a:cxnSpLocks/>
                </p:cNvCxnSpPr>
                <p:nvPr/>
              </p:nvCxnSpPr>
              <p:spPr>
                <a:xfrm>
                  <a:off x="4427220" y="26035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FBAB2721-34DB-204C-0911-61D063EBB4E7}"/>
                    </a:ext>
                  </a:extLst>
                </p:cNvPr>
                <p:cNvCxnSpPr>
                  <a:cxnSpLocks/>
                </p:cNvCxnSpPr>
                <p:nvPr/>
              </p:nvCxnSpPr>
              <p:spPr>
                <a:xfrm>
                  <a:off x="4427220" y="299085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00B331A2-BC52-3204-6543-723F33D4D963}"/>
                    </a:ext>
                  </a:extLst>
                </p:cNvPr>
                <p:cNvCxnSpPr>
                  <a:cxnSpLocks/>
                </p:cNvCxnSpPr>
                <p:nvPr/>
              </p:nvCxnSpPr>
              <p:spPr>
                <a:xfrm>
                  <a:off x="4427220" y="33782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B9FA53C0-659A-8744-CD8C-602664A49B17}"/>
                    </a:ext>
                  </a:extLst>
                </p:cNvPr>
                <p:cNvCxnSpPr>
                  <a:cxnSpLocks/>
                </p:cNvCxnSpPr>
                <p:nvPr/>
              </p:nvCxnSpPr>
              <p:spPr>
                <a:xfrm>
                  <a:off x="4427220" y="3765550"/>
                  <a:ext cx="1181100" cy="0"/>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F4CEB67F-89FF-8FF3-5A33-AFAFC852D242}"/>
                    </a:ext>
                  </a:extLst>
                </p:cNvPr>
                <p:cNvCxnSpPr>
                  <a:cxnSpLocks/>
                </p:cNvCxnSpPr>
                <p:nvPr/>
              </p:nvCxnSpPr>
              <p:spPr>
                <a:xfrm>
                  <a:off x="4427220" y="41529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0491320C-D8BC-E00C-430C-EA5FBEEC84F3}"/>
                    </a:ext>
                  </a:extLst>
                </p:cNvPr>
                <p:cNvCxnSpPr>
                  <a:cxnSpLocks/>
                </p:cNvCxnSpPr>
                <p:nvPr/>
              </p:nvCxnSpPr>
              <p:spPr>
                <a:xfrm>
                  <a:off x="4427220" y="454025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EB7A577B-007C-6D21-84EF-E200DFC09232}"/>
                    </a:ext>
                  </a:extLst>
                </p:cNvPr>
                <p:cNvCxnSpPr>
                  <a:cxnSpLocks/>
                </p:cNvCxnSpPr>
                <p:nvPr/>
              </p:nvCxnSpPr>
              <p:spPr>
                <a:xfrm>
                  <a:off x="4427220" y="49276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46E72721-64E9-D9A7-74D0-1C7CE335D1AF}"/>
                    </a:ext>
                  </a:extLst>
                </p:cNvPr>
                <p:cNvCxnSpPr>
                  <a:cxnSpLocks/>
                </p:cNvCxnSpPr>
                <p:nvPr/>
              </p:nvCxnSpPr>
              <p:spPr>
                <a:xfrm>
                  <a:off x="4427220" y="5314950"/>
                  <a:ext cx="749300" cy="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8" name="Group 7">
                <a:extLst>
                  <a:ext uri="{FF2B5EF4-FFF2-40B4-BE49-F238E27FC236}">
                    <a16:creationId xmlns:a16="http://schemas.microsoft.com/office/drawing/2014/main" id="{580EADE8-06A9-135F-6645-5B7F95D046EF}"/>
                  </a:ext>
                </a:extLst>
              </p:cNvPr>
              <p:cNvGrpSpPr/>
              <p:nvPr/>
            </p:nvGrpSpPr>
            <p:grpSpPr>
              <a:xfrm rot="5400000">
                <a:off x="5484729" y="506554"/>
                <a:ext cx="1245403" cy="3873500"/>
                <a:chOff x="4427220" y="1828800"/>
                <a:chExt cx="1181100" cy="3873500"/>
              </a:xfrm>
            </p:grpSpPr>
            <p:cxnSp>
              <p:nvCxnSpPr>
                <p:cNvPr id="24" name="Straight Connector 23">
                  <a:extLst>
                    <a:ext uri="{FF2B5EF4-FFF2-40B4-BE49-F238E27FC236}">
                      <a16:creationId xmlns:a16="http://schemas.microsoft.com/office/drawing/2014/main" id="{66430B68-D866-B34A-DF42-C0EB08D3E24D}"/>
                    </a:ext>
                  </a:extLst>
                </p:cNvPr>
                <p:cNvCxnSpPr>
                  <a:cxnSpLocks/>
                </p:cNvCxnSpPr>
                <p:nvPr/>
              </p:nvCxnSpPr>
              <p:spPr>
                <a:xfrm>
                  <a:off x="4427220" y="18288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F14B1C3B-C8C7-EE37-14E1-90C9DA01FC51}"/>
                    </a:ext>
                  </a:extLst>
                </p:cNvPr>
                <p:cNvCxnSpPr>
                  <a:cxnSpLocks/>
                </p:cNvCxnSpPr>
                <p:nvPr/>
              </p:nvCxnSpPr>
              <p:spPr>
                <a:xfrm>
                  <a:off x="4427220" y="57023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4E72F161-E02D-5713-374F-65C5BDA66B76}"/>
                    </a:ext>
                  </a:extLst>
                </p:cNvPr>
                <p:cNvCxnSpPr>
                  <a:cxnSpLocks/>
                </p:cNvCxnSpPr>
                <p:nvPr/>
              </p:nvCxnSpPr>
              <p:spPr>
                <a:xfrm>
                  <a:off x="4427220" y="221615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D7F2A18F-73B3-629F-7A80-5766DB6C02EA}"/>
                    </a:ext>
                  </a:extLst>
                </p:cNvPr>
                <p:cNvCxnSpPr>
                  <a:cxnSpLocks/>
                </p:cNvCxnSpPr>
                <p:nvPr/>
              </p:nvCxnSpPr>
              <p:spPr>
                <a:xfrm>
                  <a:off x="4427220" y="26035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A6309A4C-9A07-4831-7E6E-E772188D3CFE}"/>
                    </a:ext>
                  </a:extLst>
                </p:cNvPr>
                <p:cNvCxnSpPr>
                  <a:cxnSpLocks/>
                </p:cNvCxnSpPr>
                <p:nvPr/>
              </p:nvCxnSpPr>
              <p:spPr>
                <a:xfrm>
                  <a:off x="4427220" y="299085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B09E7F61-EE13-5BE0-920E-89133728FE5B}"/>
                    </a:ext>
                  </a:extLst>
                </p:cNvPr>
                <p:cNvCxnSpPr>
                  <a:cxnSpLocks/>
                </p:cNvCxnSpPr>
                <p:nvPr/>
              </p:nvCxnSpPr>
              <p:spPr>
                <a:xfrm>
                  <a:off x="4427220" y="33782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9CC30E60-6A0F-E280-4E6E-0897F607859A}"/>
                    </a:ext>
                  </a:extLst>
                </p:cNvPr>
                <p:cNvCxnSpPr>
                  <a:cxnSpLocks/>
                </p:cNvCxnSpPr>
                <p:nvPr/>
              </p:nvCxnSpPr>
              <p:spPr>
                <a:xfrm>
                  <a:off x="4427220" y="3765550"/>
                  <a:ext cx="1181100" cy="0"/>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FBCF630E-A0A6-08D7-6597-967985586565}"/>
                    </a:ext>
                  </a:extLst>
                </p:cNvPr>
                <p:cNvCxnSpPr>
                  <a:cxnSpLocks/>
                </p:cNvCxnSpPr>
                <p:nvPr/>
              </p:nvCxnSpPr>
              <p:spPr>
                <a:xfrm>
                  <a:off x="4427220" y="41529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4D97788C-0A79-F85C-71F5-46A77E357F1B}"/>
                    </a:ext>
                  </a:extLst>
                </p:cNvPr>
                <p:cNvCxnSpPr>
                  <a:cxnSpLocks/>
                </p:cNvCxnSpPr>
                <p:nvPr/>
              </p:nvCxnSpPr>
              <p:spPr>
                <a:xfrm>
                  <a:off x="4427220" y="454025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EACC806F-1FEB-DB45-9316-8E62DCEF9FA0}"/>
                    </a:ext>
                  </a:extLst>
                </p:cNvPr>
                <p:cNvCxnSpPr>
                  <a:cxnSpLocks/>
                </p:cNvCxnSpPr>
                <p:nvPr/>
              </p:nvCxnSpPr>
              <p:spPr>
                <a:xfrm>
                  <a:off x="4427220" y="49276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E696C17-F167-05F0-C1D0-5EA98974BE88}"/>
                    </a:ext>
                  </a:extLst>
                </p:cNvPr>
                <p:cNvCxnSpPr>
                  <a:cxnSpLocks/>
                </p:cNvCxnSpPr>
                <p:nvPr/>
              </p:nvCxnSpPr>
              <p:spPr>
                <a:xfrm>
                  <a:off x="4427220" y="5314950"/>
                  <a:ext cx="749300" cy="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9" name="Group 8">
                <a:extLst>
                  <a:ext uri="{FF2B5EF4-FFF2-40B4-BE49-F238E27FC236}">
                    <a16:creationId xmlns:a16="http://schemas.microsoft.com/office/drawing/2014/main" id="{B0A6C583-6A66-9497-7792-A7BF23E684D2}"/>
                  </a:ext>
                </a:extLst>
              </p:cNvPr>
              <p:cNvGrpSpPr/>
              <p:nvPr/>
            </p:nvGrpSpPr>
            <p:grpSpPr>
              <a:xfrm rot="5400000" flipH="1">
                <a:off x="5484474" y="3153186"/>
                <a:ext cx="1245421" cy="3873500"/>
                <a:chOff x="4427220" y="1828800"/>
                <a:chExt cx="1181100" cy="3873500"/>
              </a:xfrm>
            </p:grpSpPr>
            <p:cxnSp>
              <p:nvCxnSpPr>
                <p:cNvPr id="10" name="Straight Connector 9">
                  <a:extLst>
                    <a:ext uri="{FF2B5EF4-FFF2-40B4-BE49-F238E27FC236}">
                      <a16:creationId xmlns:a16="http://schemas.microsoft.com/office/drawing/2014/main" id="{61B15993-3E51-C9C7-4280-B5AFB876F005}"/>
                    </a:ext>
                  </a:extLst>
                </p:cNvPr>
                <p:cNvCxnSpPr>
                  <a:cxnSpLocks/>
                </p:cNvCxnSpPr>
                <p:nvPr/>
              </p:nvCxnSpPr>
              <p:spPr>
                <a:xfrm>
                  <a:off x="4427220" y="18288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271CB750-F1C5-A10C-F1A3-029E33311D66}"/>
                    </a:ext>
                  </a:extLst>
                </p:cNvPr>
                <p:cNvCxnSpPr>
                  <a:cxnSpLocks/>
                </p:cNvCxnSpPr>
                <p:nvPr/>
              </p:nvCxnSpPr>
              <p:spPr>
                <a:xfrm>
                  <a:off x="4427220" y="57023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F33C14C0-9F8C-FAA6-17C2-29B1C9CA50FF}"/>
                    </a:ext>
                  </a:extLst>
                </p:cNvPr>
                <p:cNvCxnSpPr>
                  <a:cxnSpLocks/>
                </p:cNvCxnSpPr>
                <p:nvPr/>
              </p:nvCxnSpPr>
              <p:spPr>
                <a:xfrm>
                  <a:off x="4427220" y="221615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54E8EE03-69C7-EE5D-253A-E62593C6C3E3}"/>
                    </a:ext>
                  </a:extLst>
                </p:cNvPr>
                <p:cNvCxnSpPr>
                  <a:cxnSpLocks/>
                </p:cNvCxnSpPr>
                <p:nvPr/>
              </p:nvCxnSpPr>
              <p:spPr>
                <a:xfrm>
                  <a:off x="4427220" y="26035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16CD316B-DBAA-C3A4-4954-B19D00DBC7F9}"/>
                    </a:ext>
                  </a:extLst>
                </p:cNvPr>
                <p:cNvCxnSpPr>
                  <a:cxnSpLocks/>
                </p:cNvCxnSpPr>
                <p:nvPr/>
              </p:nvCxnSpPr>
              <p:spPr>
                <a:xfrm>
                  <a:off x="4427220" y="299085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F7DF0D5B-AC3A-87A9-18F7-8ED15769CC98}"/>
                    </a:ext>
                  </a:extLst>
                </p:cNvPr>
                <p:cNvCxnSpPr>
                  <a:cxnSpLocks/>
                </p:cNvCxnSpPr>
                <p:nvPr/>
              </p:nvCxnSpPr>
              <p:spPr>
                <a:xfrm>
                  <a:off x="4427220" y="33782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9D2D084-93F1-F753-81EE-0B7ACCDC9E85}"/>
                    </a:ext>
                  </a:extLst>
                </p:cNvPr>
                <p:cNvCxnSpPr>
                  <a:cxnSpLocks/>
                </p:cNvCxnSpPr>
                <p:nvPr/>
              </p:nvCxnSpPr>
              <p:spPr>
                <a:xfrm>
                  <a:off x="4427220" y="3765550"/>
                  <a:ext cx="1181100" cy="0"/>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FA226796-73BB-3314-4886-9B9E6E96575A}"/>
                    </a:ext>
                  </a:extLst>
                </p:cNvPr>
                <p:cNvCxnSpPr>
                  <a:cxnSpLocks/>
                </p:cNvCxnSpPr>
                <p:nvPr/>
              </p:nvCxnSpPr>
              <p:spPr>
                <a:xfrm>
                  <a:off x="4427220" y="41529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6B17740C-AF10-CFED-3060-2694A8555BA0}"/>
                    </a:ext>
                  </a:extLst>
                </p:cNvPr>
                <p:cNvCxnSpPr>
                  <a:cxnSpLocks/>
                </p:cNvCxnSpPr>
                <p:nvPr/>
              </p:nvCxnSpPr>
              <p:spPr>
                <a:xfrm>
                  <a:off x="4427220" y="454025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E677C308-52C0-6B96-5392-859EF705793C}"/>
                    </a:ext>
                  </a:extLst>
                </p:cNvPr>
                <p:cNvCxnSpPr>
                  <a:cxnSpLocks/>
                </p:cNvCxnSpPr>
                <p:nvPr/>
              </p:nvCxnSpPr>
              <p:spPr>
                <a:xfrm>
                  <a:off x="4427220" y="49276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1208D5FC-551A-45C8-99F2-8668EE7EB561}"/>
                    </a:ext>
                  </a:extLst>
                </p:cNvPr>
                <p:cNvCxnSpPr>
                  <a:cxnSpLocks/>
                </p:cNvCxnSpPr>
                <p:nvPr/>
              </p:nvCxnSpPr>
              <p:spPr>
                <a:xfrm>
                  <a:off x="4427220" y="5314950"/>
                  <a:ext cx="749300" cy="0"/>
                </a:xfrm>
                <a:prstGeom prst="line">
                  <a:avLst/>
                </a:prstGeom>
              </p:spPr>
              <p:style>
                <a:lnRef idx="1">
                  <a:schemeClr val="accent1"/>
                </a:lnRef>
                <a:fillRef idx="0">
                  <a:schemeClr val="accent1"/>
                </a:fillRef>
                <a:effectRef idx="0">
                  <a:schemeClr val="accent1"/>
                </a:effectRef>
                <a:fontRef idx="minor">
                  <a:schemeClr val="tx1"/>
                </a:fontRef>
              </p:style>
            </p:cxnSp>
          </p:grpSp>
        </p:grpSp>
        <p:grpSp>
          <p:nvGrpSpPr>
            <p:cNvPr id="95" name="Group 94">
              <a:extLst>
                <a:ext uri="{FF2B5EF4-FFF2-40B4-BE49-F238E27FC236}">
                  <a16:creationId xmlns:a16="http://schemas.microsoft.com/office/drawing/2014/main" id="{4220A200-A9E0-E33D-281C-E48AC8C5CBA8}"/>
                </a:ext>
              </a:extLst>
            </p:cNvPr>
            <p:cNvGrpSpPr/>
            <p:nvPr/>
          </p:nvGrpSpPr>
          <p:grpSpPr>
            <a:xfrm flipH="1">
              <a:off x="9727304" y="2617155"/>
              <a:ext cx="231084" cy="1836000"/>
              <a:chOff x="9224841" y="2611123"/>
              <a:chExt cx="231084" cy="1800982"/>
            </a:xfrm>
          </p:grpSpPr>
          <p:cxnSp>
            <p:nvCxnSpPr>
              <p:cNvPr id="128" name="Straight Connector 127">
                <a:extLst>
                  <a:ext uri="{FF2B5EF4-FFF2-40B4-BE49-F238E27FC236}">
                    <a16:creationId xmlns:a16="http://schemas.microsoft.com/office/drawing/2014/main" id="{3A0BE3E6-0999-4510-827D-1CA32A236105}"/>
                  </a:ext>
                </a:extLst>
              </p:cNvPr>
              <p:cNvCxnSpPr/>
              <p:nvPr/>
            </p:nvCxnSpPr>
            <p:spPr>
              <a:xfrm flipV="1">
                <a:off x="9455925" y="2611123"/>
                <a:ext cx="0" cy="1794061"/>
              </a:xfrm>
              <a:prstGeom prst="line">
                <a:avLst/>
              </a:prstGeom>
              <a:ln>
                <a:solidFill>
                  <a:srgbClr val="FF0000"/>
                </a:solidFill>
                <a:tailEnd type="triangle"/>
              </a:ln>
            </p:spPr>
            <p:style>
              <a:lnRef idx="3">
                <a:schemeClr val="dk1"/>
              </a:lnRef>
              <a:fillRef idx="0">
                <a:schemeClr val="dk1"/>
              </a:fillRef>
              <a:effectRef idx="2">
                <a:schemeClr val="dk1"/>
              </a:effectRef>
              <a:fontRef idx="minor">
                <a:schemeClr val="tx1"/>
              </a:fontRef>
            </p:style>
          </p:cxnSp>
          <p:cxnSp>
            <p:nvCxnSpPr>
              <p:cNvPr id="129" name="Straight Connector 128">
                <a:extLst>
                  <a:ext uri="{FF2B5EF4-FFF2-40B4-BE49-F238E27FC236}">
                    <a16:creationId xmlns:a16="http://schemas.microsoft.com/office/drawing/2014/main" id="{287F6A11-282F-25FB-E1DE-EAC3B3475C92}"/>
                  </a:ext>
                </a:extLst>
              </p:cNvPr>
              <p:cNvCxnSpPr>
                <a:cxnSpLocks/>
              </p:cNvCxnSpPr>
              <p:nvPr/>
            </p:nvCxnSpPr>
            <p:spPr>
              <a:xfrm flipH="1" flipV="1">
                <a:off x="9232845" y="3600663"/>
                <a:ext cx="223080" cy="811442"/>
              </a:xfrm>
              <a:prstGeom prst="line">
                <a:avLst/>
              </a:prstGeom>
              <a:ln w="95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09D6B019-9028-EB39-C6EA-F95D6FFE0F7F}"/>
                  </a:ext>
                </a:extLst>
              </p:cNvPr>
              <p:cNvCxnSpPr>
                <a:cxnSpLocks/>
              </p:cNvCxnSpPr>
              <p:nvPr/>
            </p:nvCxnSpPr>
            <p:spPr>
              <a:xfrm flipH="1" flipV="1">
                <a:off x="9417844" y="2807494"/>
                <a:ext cx="36766" cy="1589090"/>
              </a:xfrm>
              <a:prstGeom prst="line">
                <a:avLst/>
              </a:prstGeom>
              <a:ln w="9525" cap="sq">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75145237-46C0-FAD2-FD86-D5D297BCB7D8}"/>
                  </a:ext>
                </a:extLst>
              </p:cNvPr>
              <p:cNvCxnSpPr>
                <a:cxnSpLocks/>
              </p:cNvCxnSpPr>
              <p:nvPr/>
            </p:nvCxnSpPr>
            <p:spPr>
              <a:xfrm flipH="1">
                <a:off x="9224841" y="2805419"/>
                <a:ext cx="196200" cy="193294"/>
              </a:xfrm>
              <a:prstGeom prst="line">
                <a:avLst/>
              </a:prstGeom>
              <a:ln w="95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2DA471B3-39F3-7721-12AF-F34530B2562F}"/>
                  </a:ext>
                </a:extLst>
              </p:cNvPr>
              <p:cNvCxnSpPr>
                <a:cxnSpLocks/>
              </p:cNvCxnSpPr>
              <p:nvPr/>
            </p:nvCxnSpPr>
            <p:spPr>
              <a:xfrm flipH="1">
                <a:off x="9420066" y="2805792"/>
                <a:ext cx="34544" cy="0"/>
              </a:xfrm>
              <a:prstGeom prst="line">
                <a:avLst/>
              </a:prstGeom>
              <a:ln w="95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868BB679-C166-06C6-3425-268E04351DD8}"/>
                  </a:ext>
                </a:extLst>
              </p:cNvPr>
              <p:cNvCxnSpPr>
                <a:cxnSpLocks/>
              </p:cNvCxnSpPr>
              <p:nvPr/>
            </p:nvCxnSpPr>
            <p:spPr>
              <a:xfrm>
                <a:off x="9224841" y="2998713"/>
                <a:ext cx="9525" cy="602645"/>
              </a:xfrm>
              <a:prstGeom prst="line">
                <a:avLst/>
              </a:prstGeom>
              <a:ln w="9525">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291" name="Group 290">
              <a:extLst>
                <a:ext uri="{FF2B5EF4-FFF2-40B4-BE49-F238E27FC236}">
                  <a16:creationId xmlns:a16="http://schemas.microsoft.com/office/drawing/2014/main" id="{4E6186AB-69DA-CFB8-98D3-B3B166D6A9FC}"/>
                </a:ext>
              </a:extLst>
            </p:cNvPr>
            <p:cNvGrpSpPr/>
            <p:nvPr/>
          </p:nvGrpSpPr>
          <p:grpSpPr>
            <a:xfrm>
              <a:off x="9326734" y="2606754"/>
              <a:ext cx="231084" cy="1836000"/>
              <a:chOff x="9224841" y="2611123"/>
              <a:chExt cx="231084" cy="1800982"/>
            </a:xfrm>
          </p:grpSpPr>
          <p:cxnSp>
            <p:nvCxnSpPr>
              <p:cNvPr id="292" name="Straight Connector 291">
                <a:extLst>
                  <a:ext uri="{FF2B5EF4-FFF2-40B4-BE49-F238E27FC236}">
                    <a16:creationId xmlns:a16="http://schemas.microsoft.com/office/drawing/2014/main" id="{F1F11FF8-344D-6B52-6158-101BD1411659}"/>
                  </a:ext>
                </a:extLst>
              </p:cNvPr>
              <p:cNvCxnSpPr/>
              <p:nvPr/>
            </p:nvCxnSpPr>
            <p:spPr>
              <a:xfrm flipV="1">
                <a:off x="9455925" y="2611123"/>
                <a:ext cx="0" cy="1794061"/>
              </a:xfrm>
              <a:prstGeom prst="line">
                <a:avLst/>
              </a:prstGeom>
              <a:ln>
                <a:solidFill>
                  <a:srgbClr val="FF0000"/>
                </a:solidFill>
                <a:tailEnd type="triangle"/>
              </a:ln>
            </p:spPr>
            <p:style>
              <a:lnRef idx="3">
                <a:schemeClr val="dk1"/>
              </a:lnRef>
              <a:fillRef idx="0">
                <a:schemeClr val="dk1"/>
              </a:fillRef>
              <a:effectRef idx="2">
                <a:schemeClr val="dk1"/>
              </a:effectRef>
              <a:fontRef idx="minor">
                <a:schemeClr val="tx1"/>
              </a:fontRef>
            </p:style>
          </p:cxnSp>
          <p:cxnSp>
            <p:nvCxnSpPr>
              <p:cNvPr id="293" name="Straight Connector 292">
                <a:extLst>
                  <a:ext uri="{FF2B5EF4-FFF2-40B4-BE49-F238E27FC236}">
                    <a16:creationId xmlns:a16="http://schemas.microsoft.com/office/drawing/2014/main" id="{3AEC9296-27C5-88C1-1515-65D72EC81000}"/>
                  </a:ext>
                </a:extLst>
              </p:cNvPr>
              <p:cNvCxnSpPr>
                <a:cxnSpLocks/>
              </p:cNvCxnSpPr>
              <p:nvPr/>
            </p:nvCxnSpPr>
            <p:spPr>
              <a:xfrm flipH="1" flipV="1">
                <a:off x="9232845" y="3600663"/>
                <a:ext cx="223080" cy="811442"/>
              </a:xfrm>
              <a:prstGeom prst="line">
                <a:avLst/>
              </a:prstGeom>
              <a:ln w="95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94" name="Straight Connector 293">
                <a:extLst>
                  <a:ext uri="{FF2B5EF4-FFF2-40B4-BE49-F238E27FC236}">
                    <a16:creationId xmlns:a16="http://schemas.microsoft.com/office/drawing/2014/main" id="{BE509D23-B8A7-BDDC-5497-2E7373D03CB8}"/>
                  </a:ext>
                </a:extLst>
              </p:cNvPr>
              <p:cNvCxnSpPr>
                <a:cxnSpLocks/>
              </p:cNvCxnSpPr>
              <p:nvPr/>
            </p:nvCxnSpPr>
            <p:spPr>
              <a:xfrm flipH="1" flipV="1">
                <a:off x="9417844" y="2807494"/>
                <a:ext cx="36766" cy="1589090"/>
              </a:xfrm>
              <a:prstGeom prst="line">
                <a:avLst/>
              </a:prstGeom>
              <a:ln w="9525" cap="sq">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295" name="Straight Connector 294">
                <a:extLst>
                  <a:ext uri="{FF2B5EF4-FFF2-40B4-BE49-F238E27FC236}">
                    <a16:creationId xmlns:a16="http://schemas.microsoft.com/office/drawing/2014/main" id="{69F3E533-32A3-CBAB-76ED-E0094BE2EE7A}"/>
                  </a:ext>
                </a:extLst>
              </p:cNvPr>
              <p:cNvCxnSpPr>
                <a:cxnSpLocks/>
              </p:cNvCxnSpPr>
              <p:nvPr/>
            </p:nvCxnSpPr>
            <p:spPr>
              <a:xfrm flipH="1">
                <a:off x="9224841" y="2805419"/>
                <a:ext cx="196200" cy="193294"/>
              </a:xfrm>
              <a:prstGeom prst="line">
                <a:avLst/>
              </a:prstGeom>
              <a:ln w="95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96" name="Straight Connector 295">
                <a:extLst>
                  <a:ext uri="{FF2B5EF4-FFF2-40B4-BE49-F238E27FC236}">
                    <a16:creationId xmlns:a16="http://schemas.microsoft.com/office/drawing/2014/main" id="{73A0E43A-1C33-EDCC-271F-9938260CB31A}"/>
                  </a:ext>
                </a:extLst>
              </p:cNvPr>
              <p:cNvCxnSpPr>
                <a:cxnSpLocks/>
              </p:cNvCxnSpPr>
              <p:nvPr/>
            </p:nvCxnSpPr>
            <p:spPr>
              <a:xfrm flipH="1">
                <a:off x="9420066" y="2805792"/>
                <a:ext cx="34544" cy="0"/>
              </a:xfrm>
              <a:prstGeom prst="line">
                <a:avLst/>
              </a:prstGeom>
              <a:ln w="95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97" name="Straight Connector 296">
                <a:extLst>
                  <a:ext uri="{FF2B5EF4-FFF2-40B4-BE49-F238E27FC236}">
                    <a16:creationId xmlns:a16="http://schemas.microsoft.com/office/drawing/2014/main" id="{046D3AFB-DA58-8B79-1B86-597D288164AC}"/>
                  </a:ext>
                </a:extLst>
              </p:cNvPr>
              <p:cNvCxnSpPr>
                <a:cxnSpLocks/>
              </p:cNvCxnSpPr>
              <p:nvPr/>
            </p:nvCxnSpPr>
            <p:spPr>
              <a:xfrm>
                <a:off x="9224841" y="2998713"/>
                <a:ext cx="9525" cy="602645"/>
              </a:xfrm>
              <a:prstGeom prst="line">
                <a:avLst/>
              </a:prstGeom>
              <a:ln w="9525">
                <a:solidFill>
                  <a:srgbClr val="FF0000"/>
                </a:solidFill>
              </a:ln>
            </p:spPr>
            <p:style>
              <a:lnRef idx="1">
                <a:schemeClr val="accent1"/>
              </a:lnRef>
              <a:fillRef idx="0">
                <a:schemeClr val="accent1"/>
              </a:fillRef>
              <a:effectRef idx="0">
                <a:schemeClr val="accent1"/>
              </a:effectRef>
              <a:fontRef idx="minor">
                <a:schemeClr val="tx1"/>
              </a:fontRef>
            </p:style>
          </p:cxnSp>
        </p:grpSp>
      </p:grpSp>
      <p:sp>
        <p:nvSpPr>
          <p:cNvPr id="2" name="TextBox 1">
            <a:extLst>
              <a:ext uri="{FF2B5EF4-FFF2-40B4-BE49-F238E27FC236}">
                <a16:creationId xmlns:a16="http://schemas.microsoft.com/office/drawing/2014/main" id="{1FE53CA4-2516-AD94-DE6E-C4AB0D7262CF}"/>
              </a:ext>
            </a:extLst>
          </p:cNvPr>
          <p:cNvSpPr txBox="1"/>
          <p:nvPr/>
        </p:nvSpPr>
        <p:spPr>
          <a:xfrm>
            <a:off x="4224337" y="1451805"/>
            <a:ext cx="3743326" cy="646331"/>
          </a:xfrm>
          <a:prstGeom prst="rect">
            <a:avLst/>
          </a:prstGeom>
          <a:noFill/>
        </p:spPr>
        <p:txBody>
          <a:bodyPr wrap="square" rtlCol="0">
            <a:spAutoFit/>
          </a:bodyPr>
          <a:lstStyle/>
          <a:p>
            <a:pPr algn="ctr"/>
            <a:r>
              <a:rPr lang="en-NZ" dirty="0"/>
              <a:t>15° opening ricochet angle</a:t>
            </a:r>
          </a:p>
          <a:p>
            <a:pPr algn="ctr"/>
            <a:r>
              <a:rPr lang="en-NZ" dirty="0"/>
              <a:t>Distance 1400m</a:t>
            </a:r>
          </a:p>
        </p:txBody>
      </p:sp>
    </p:spTree>
    <p:extLst>
      <p:ext uri="{BB962C8B-B14F-4D97-AF65-F5344CB8AC3E}">
        <p14:creationId xmlns:p14="http://schemas.microsoft.com/office/powerpoint/2010/main" val="11116116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2C1ACB5-165C-0DBF-D4AE-C22B83E2934A}"/>
              </a:ext>
            </a:extLst>
          </p:cNvPr>
          <p:cNvSpPr txBox="1">
            <a:spLocks/>
          </p:cNvSpPr>
          <p:nvPr/>
        </p:nvSpPr>
        <p:spPr>
          <a:xfrm>
            <a:off x="0" y="393827"/>
            <a:ext cx="12192000" cy="1015824"/>
          </a:xfrm>
          <a:prstGeom prst="rect">
            <a:avLst/>
          </a:prstGeom>
        </p:spPr>
        <p:txBody>
          <a:bodyPr/>
          <a:lstStyle>
            <a:lvl1pPr algn="l" defTabSz="914400" rtl="0" eaLnBrk="1" latinLnBrk="0" hangingPunct="1">
              <a:lnSpc>
                <a:spcPct val="90000"/>
              </a:lnSpc>
              <a:spcBef>
                <a:spcPct val="0"/>
              </a:spcBef>
              <a:buNone/>
              <a:defRPr sz="4400" b="1" i="1" kern="1200">
                <a:solidFill>
                  <a:srgbClr val="053C1E"/>
                </a:solidFill>
                <a:latin typeface="Arial" panose="020B0604020202020204" pitchFamily="34" charset="0"/>
                <a:ea typeface="+mj-ea"/>
                <a:cs typeface="Arial" panose="020B0604020202020204" pitchFamily="34" charset="0"/>
              </a:defRPr>
            </a:lvl1pPr>
          </a:lstStyle>
          <a:p>
            <a:pPr algn="ctr"/>
            <a:r>
              <a:rPr lang="en-GB" sz="3200" b="1" dirty="0"/>
              <a:t>T2 – CENTREFIRE PISTOLS UP TO .50CAL</a:t>
            </a:r>
          </a:p>
          <a:p>
            <a:pPr algn="ctr"/>
            <a:r>
              <a:rPr lang="en-GB" sz="3200" b="1" dirty="0"/>
              <a:t>– Single line of fire (</a:t>
            </a:r>
            <a:r>
              <a:rPr lang="en-GB" sz="3200" b="1" dirty="0" err="1"/>
              <a:t>CofF</a:t>
            </a:r>
            <a:r>
              <a:rPr lang="en-GB" sz="3200" b="1" dirty="0"/>
              <a:t> 23 mils)</a:t>
            </a:r>
          </a:p>
          <a:p>
            <a:pPr algn="ctr"/>
            <a:endParaRPr lang="en-GB" sz="3200" b="1" dirty="0"/>
          </a:p>
        </p:txBody>
      </p:sp>
      <p:grpSp>
        <p:nvGrpSpPr>
          <p:cNvPr id="15" name="Group 14">
            <a:extLst>
              <a:ext uri="{FF2B5EF4-FFF2-40B4-BE49-F238E27FC236}">
                <a16:creationId xmlns:a16="http://schemas.microsoft.com/office/drawing/2014/main" id="{2514692E-6650-B00B-D7F6-6F40808E9CDB}"/>
              </a:ext>
            </a:extLst>
          </p:cNvPr>
          <p:cNvGrpSpPr>
            <a:grpSpLocks noChangeAspect="1"/>
          </p:cNvGrpSpPr>
          <p:nvPr/>
        </p:nvGrpSpPr>
        <p:grpSpPr>
          <a:xfrm>
            <a:off x="7540728" y="3518562"/>
            <a:ext cx="1148010" cy="1148325"/>
            <a:chOff x="4161754" y="1820602"/>
            <a:chExt cx="3893326" cy="3894398"/>
          </a:xfrm>
        </p:grpSpPr>
        <p:sp>
          <p:nvSpPr>
            <p:cNvPr id="16" name="Rectangle 15">
              <a:extLst>
                <a:ext uri="{FF2B5EF4-FFF2-40B4-BE49-F238E27FC236}">
                  <a16:creationId xmlns:a16="http://schemas.microsoft.com/office/drawing/2014/main" id="{0494E66E-35E8-30B7-F4E8-7B2E5C9FDA53}"/>
                </a:ext>
              </a:extLst>
            </p:cNvPr>
            <p:cNvSpPr/>
            <p:nvPr/>
          </p:nvSpPr>
          <p:spPr>
            <a:xfrm>
              <a:off x="4168880" y="1828800"/>
              <a:ext cx="3886200" cy="3886200"/>
            </a:xfrm>
            <a:prstGeom prst="rect">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7" name="Group 16">
              <a:extLst>
                <a:ext uri="{FF2B5EF4-FFF2-40B4-BE49-F238E27FC236}">
                  <a16:creationId xmlns:a16="http://schemas.microsoft.com/office/drawing/2014/main" id="{B292932D-4139-6ECC-7AF0-36A84D346AD5}"/>
                </a:ext>
              </a:extLst>
            </p:cNvPr>
            <p:cNvGrpSpPr/>
            <p:nvPr/>
          </p:nvGrpSpPr>
          <p:grpSpPr>
            <a:xfrm>
              <a:off x="4161754" y="1836174"/>
              <a:ext cx="1247837" cy="3873500"/>
              <a:chOff x="4427220" y="1828800"/>
              <a:chExt cx="1181100" cy="3873500"/>
            </a:xfrm>
          </p:grpSpPr>
          <p:cxnSp>
            <p:nvCxnSpPr>
              <p:cNvPr id="73" name="Straight Connector 72">
                <a:extLst>
                  <a:ext uri="{FF2B5EF4-FFF2-40B4-BE49-F238E27FC236}">
                    <a16:creationId xmlns:a16="http://schemas.microsoft.com/office/drawing/2014/main" id="{8E7EAADA-8BC2-7A08-0625-06611859B14B}"/>
                  </a:ext>
                </a:extLst>
              </p:cNvPr>
              <p:cNvCxnSpPr>
                <a:cxnSpLocks/>
              </p:cNvCxnSpPr>
              <p:nvPr/>
            </p:nvCxnSpPr>
            <p:spPr>
              <a:xfrm>
                <a:off x="4427220" y="18288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A0A5FD55-D6F6-12CA-7724-0F5FEE024429}"/>
                  </a:ext>
                </a:extLst>
              </p:cNvPr>
              <p:cNvCxnSpPr>
                <a:cxnSpLocks/>
              </p:cNvCxnSpPr>
              <p:nvPr/>
            </p:nvCxnSpPr>
            <p:spPr>
              <a:xfrm>
                <a:off x="4427220" y="57023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AE2BB408-5033-52FF-FE32-8DB3C5AAA729}"/>
                  </a:ext>
                </a:extLst>
              </p:cNvPr>
              <p:cNvCxnSpPr>
                <a:cxnSpLocks/>
              </p:cNvCxnSpPr>
              <p:nvPr/>
            </p:nvCxnSpPr>
            <p:spPr>
              <a:xfrm>
                <a:off x="4427220" y="221615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CB4CD85F-66FE-0151-410A-94B8450678C9}"/>
                  </a:ext>
                </a:extLst>
              </p:cNvPr>
              <p:cNvCxnSpPr>
                <a:cxnSpLocks/>
              </p:cNvCxnSpPr>
              <p:nvPr/>
            </p:nvCxnSpPr>
            <p:spPr>
              <a:xfrm>
                <a:off x="4427220" y="26035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0A07261C-D122-1EAD-8071-613AABEC66E7}"/>
                  </a:ext>
                </a:extLst>
              </p:cNvPr>
              <p:cNvCxnSpPr>
                <a:cxnSpLocks/>
              </p:cNvCxnSpPr>
              <p:nvPr/>
            </p:nvCxnSpPr>
            <p:spPr>
              <a:xfrm>
                <a:off x="4427220" y="299085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ADA1AAF0-097D-07E5-DEB0-7B0BB20F029B}"/>
                  </a:ext>
                </a:extLst>
              </p:cNvPr>
              <p:cNvCxnSpPr>
                <a:cxnSpLocks/>
              </p:cNvCxnSpPr>
              <p:nvPr/>
            </p:nvCxnSpPr>
            <p:spPr>
              <a:xfrm>
                <a:off x="4427220" y="33782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6332F551-91B7-D75D-86C1-88249E99AF26}"/>
                  </a:ext>
                </a:extLst>
              </p:cNvPr>
              <p:cNvCxnSpPr>
                <a:cxnSpLocks/>
              </p:cNvCxnSpPr>
              <p:nvPr/>
            </p:nvCxnSpPr>
            <p:spPr>
              <a:xfrm>
                <a:off x="4427220" y="3765550"/>
                <a:ext cx="1181100" cy="0"/>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C16D72F9-EE48-F822-3621-57BEF411B6F0}"/>
                  </a:ext>
                </a:extLst>
              </p:cNvPr>
              <p:cNvCxnSpPr>
                <a:cxnSpLocks/>
              </p:cNvCxnSpPr>
              <p:nvPr/>
            </p:nvCxnSpPr>
            <p:spPr>
              <a:xfrm>
                <a:off x="4427220" y="41529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2C01AB2F-F503-65A8-F1BC-14FD1B3FDC3E}"/>
                  </a:ext>
                </a:extLst>
              </p:cNvPr>
              <p:cNvCxnSpPr>
                <a:cxnSpLocks/>
              </p:cNvCxnSpPr>
              <p:nvPr/>
            </p:nvCxnSpPr>
            <p:spPr>
              <a:xfrm>
                <a:off x="4427220" y="454025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5633A1C0-6AAD-8C76-95A5-872211458AC5}"/>
                  </a:ext>
                </a:extLst>
              </p:cNvPr>
              <p:cNvCxnSpPr>
                <a:cxnSpLocks/>
              </p:cNvCxnSpPr>
              <p:nvPr/>
            </p:nvCxnSpPr>
            <p:spPr>
              <a:xfrm>
                <a:off x="4427220" y="49276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B4A63B3A-C1CE-607C-06C2-5A6CEA796FD8}"/>
                  </a:ext>
                </a:extLst>
              </p:cNvPr>
              <p:cNvCxnSpPr>
                <a:cxnSpLocks/>
              </p:cNvCxnSpPr>
              <p:nvPr/>
            </p:nvCxnSpPr>
            <p:spPr>
              <a:xfrm>
                <a:off x="4427220" y="5314950"/>
                <a:ext cx="749300" cy="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DB41870F-9983-5B12-EE8E-8E194C8785EE}"/>
                </a:ext>
              </a:extLst>
            </p:cNvPr>
            <p:cNvGrpSpPr/>
            <p:nvPr/>
          </p:nvGrpSpPr>
          <p:grpSpPr>
            <a:xfrm flipH="1">
              <a:off x="6804896" y="1836420"/>
              <a:ext cx="1247837" cy="3873500"/>
              <a:chOff x="4427220" y="1828800"/>
              <a:chExt cx="1181100" cy="3873500"/>
            </a:xfrm>
          </p:grpSpPr>
          <p:cxnSp>
            <p:nvCxnSpPr>
              <p:cNvPr id="59" name="Straight Connector 58">
                <a:extLst>
                  <a:ext uri="{FF2B5EF4-FFF2-40B4-BE49-F238E27FC236}">
                    <a16:creationId xmlns:a16="http://schemas.microsoft.com/office/drawing/2014/main" id="{0BF55307-B01D-2AC9-4B24-7F9A6F56A252}"/>
                  </a:ext>
                </a:extLst>
              </p:cNvPr>
              <p:cNvCxnSpPr>
                <a:cxnSpLocks/>
              </p:cNvCxnSpPr>
              <p:nvPr/>
            </p:nvCxnSpPr>
            <p:spPr>
              <a:xfrm>
                <a:off x="4427220" y="18288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9059C350-5204-56EE-2C79-0BA087657B13}"/>
                  </a:ext>
                </a:extLst>
              </p:cNvPr>
              <p:cNvCxnSpPr>
                <a:cxnSpLocks/>
              </p:cNvCxnSpPr>
              <p:nvPr/>
            </p:nvCxnSpPr>
            <p:spPr>
              <a:xfrm>
                <a:off x="4427220" y="57023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AABB1674-8B0F-C4A0-2170-45FC7156FA13}"/>
                  </a:ext>
                </a:extLst>
              </p:cNvPr>
              <p:cNvCxnSpPr>
                <a:cxnSpLocks/>
              </p:cNvCxnSpPr>
              <p:nvPr/>
            </p:nvCxnSpPr>
            <p:spPr>
              <a:xfrm>
                <a:off x="4427220" y="221615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B47A88A2-D40E-2B07-CB3E-45D07D62DBBF}"/>
                  </a:ext>
                </a:extLst>
              </p:cNvPr>
              <p:cNvCxnSpPr>
                <a:cxnSpLocks/>
              </p:cNvCxnSpPr>
              <p:nvPr/>
            </p:nvCxnSpPr>
            <p:spPr>
              <a:xfrm>
                <a:off x="4427220" y="26035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91D8F787-4640-1390-F67E-878970128C44}"/>
                  </a:ext>
                </a:extLst>
              </p:cNvPr>
              <p:cNvCxnSpPr>
                <a:cxnSpLocks/>
              </p:cNvCxnSpPr>
              <p:nvPr/>
            </p:nvCxnSpPr>
            <p:spPr>
              <a:xfrm>
                <a:off x="4427220" y="299085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726E6369-7ED6-CC46-733B-0B2F0BF3BE70}"/>
                  </a:ext>
                </a:extLst>
              </p:cNvPr>
              <p:cNvCxnSpPr>
                <a:cxnSpLocks/>
              </p:cNvCxnSpPr>
              <p:nvPr/>
            </p:nvCxnSpPr>
            <p:spPr>
              <a:xfrm>
                <a:off x="4427220" y="33782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73E162B3-19C1-C9F9-4BFA-833D12842885}"/>
                  </a:ext>
                </a:extLst>
              </p:cNvPr>
              <p:cNvCxnSpPr>
                <a:cxnSpLocks/>
              </p:cNvCxnSpPr>
              <p:nvPr/>
            </p:nvCxnSpPr>
            <p:spPr>
              <a:xfrm>
                <a:off x="4427220" y="3765550"/>
                <a:ext cx="1181100" cy="0"/>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5ECB2664-62D5-6D16-B633-2004709EDF9E}"/>
                  </a:ext>
                </a:extLst>
              </p:cNvPr>
              <p:cNvCxnSpPr>
                <a:cxnSpLocks/>
              </p:cNvCxnSpPr>
              <p:nvPr/>
            </p:nvCxnSpPr>
            <p:spPr>
              <a:xfrm>
                <a:off x="4427220" y="41529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861F9DA6-1538-7B33-3963-3CA2FB5A1401}"/>
                  </a:ext>
                </a:extLst>
              </p:cNvPr>
              <p:cNvCxnSpPr>
                <a:cxnSpLocks/>
              </p:cNvCxnSpPr>
              <p:nvPr/>
            </p:nvCxnSpPr>
            <p:spPr>
              <a:xfrm>
                <a:off x="4427220" y="454025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987F14D6-72AD-CC95-EBFC-30C1337C60F9}"/>
                  </a:ext>
                </a:extLst>
              </p:cNvPr>
              <p:cNvCxnSpPr>
                <a:cxnSpLocks/>
              </p:cNvCxnSpPr>
              <p:nvPr/>
            </p:nvCxnSpPr>
            <p:spPr>
              <a:xfrm>
                <a:off x="4427220" y="49276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13148B40-AD01-3300-E3AB-C30FE9D5FA24}"/>
                  </a:ext>
                </a:extLst>
              </p:cNvPr>
              <p:cNvCxnSpPr>
                <a:cxnSpLocks/>
              </p:cNvCxnSpPr>
              <p:nvPr/>
            </p:nvCxnSpPr>
            <p:spPr>
              <a:xfrm>
                <a:off x="4427220" y="5314950"/>
                <a:ext cx="749300" cy="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20" name="Group 19">
              <a:extLst>
                <a:ext uri="{FF2B5EF4-FFF2-40B4-BE49-F238E27FC236}">
                  <a16:creationId xmlns:a16="http://schemas.microsoft.com/office/drawing/2014/main" id="{F590CC13-11A1-1454-DC30-B2E787F55443}"/>
                </a:ext>
              </a:extLst>
            </p:cNvPr>
            <p:cNvGrpSpPr/>
            <p:nvPr/>
          </p:nvGrpSpPr>
          <p:grpSpPr>
            <a:xfrm rot="5400000">
              <a:off x="5484729" y="506554"/>
              <a:ext cx="1245403" cy="3873500"/>
              <a:chOff x="4427220" y="1828800"/>
              <a:chExt cx="1181100" cy="3873500"/>
            </a:xfrm>
          </p:grpSpPr>
          <p:cxnSp>
            <p:nvCxnSpPr>
              <p:cNvPr id="37" name="Straight Connector 36">
                <a:extLst>
                  <a:ext uri="{FF2B5EF4-FFF2-40B4-BE49-F238E27FC236}">
                    <a16:creationId xmlns:a16="http://schemas.microsoft.com/office/drawing/2014/main" id="{FEB0C215-B2F3-F8DE-F91D-8CF79077473B}"/>
                  </a:ext>
                </a:extLst>
              </p:cNvPr>
              <p:cNvCxnSpPr>
                <a:cxnSpLocks/>
              </p:cNvCxnSpPr>
              <p:nvPr/>
            </p:nvCxnSpPr>
            <p:spPr>
              <a:xfrm>
                <a:off x="4427220" y="18288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AB0B377-C213-3581-4CC2-C1474A648F08}"/>
                  </a:ext>
                </a:extLst>
              </p:cNvPr>
              <p:cNvCxnSpPr>
                <a:cxnSpLocks/>
              </p:cNvCxnSpPr>
              <p:nvPr/>
            </p:nvCxnSpPr>
            <p:spPr>
              <a:xfrm>
                <a:off x="4427220" y="57023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3BABC35B-6289-0D35-8076-FA65A1F2C0B3}"/>
                  </a:ext>
                </a:extLst>
              </p:cNvPr>
              <p:cNvCxnSpPr>
                <a:cxnSpLocks/>
              </p:cNvCxnSpPr>
              <p:nvPr/>
            </p:nvCxnSpPr>
            <p:spPr>
              <a:xfrm>
                <a:off x="4427220" y="221615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DBCCF6BB-C0F5-5CC9-5C1C-D9A85BC5A15A}"/>
                  </a:ext>
                </a:extLst>
              </p:cNvPr>
              <p:cNvCxnSpPr>
                <a:cxnSpLocks/>
              </p:cNvCxnSpPr>
              <p:nvPr/>
            </p:nvCxnSpPr>
            <p:spPr>
              <a:xfrm>
                <a:off x="4427220" y="26035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328A9AED-7631-8297-F93E-A1DA0878AD95}"/>
                  </a:ext>
                </a:extLst>
              </p:cNvPr>
              <p:cNvCxnSpPr>
                <a:cxnSpLocks/>
              </p:cNvCxnSpPr>
              <p:nvPr/>
            </p:nvCxnSpPr>
            <p:spPr>
              <a:xfrm>
                <a:off x="4427220" y="299085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4C8E0A93-1545-A187-2533-84C1AA036640}"/>
                  </a:ext>
                </a:extLst>
              </p:cNvPr>
              <p:cNvCxnSpPr>
                <a:cxnSpLocks/>
              </p:cNvCxnSpPr>
              <p:nvPr/>
            </p:nvCxnSpPr>
            <p:spPr>
              <a:xfrm>
                <a:off x="4427220" y="33782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21EA55A7-77EC-BAD8-DDFE-2EC549A21A43}"/>
                  </a:ext>
                </a:extLst>
              </p:cNvPr>
              <p:cNvCxnSpPr>
                <a:cxnSpLocks/>
              </p:cNvCxnSpPr>
              <p:nvPr/>
            </p:nvCxnSpPr>
            <p:spPr>
              <a:xfrm>
                <a:off x="4427220" y="3765550"/>
                <a:ext cx="1181100" cy="0"/>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61E2215F-9120-4FD6-1E8E-E379AC4F8746}"/>
                  </a:ext>
                </a:extLst>
              </p:cNvPr>
              <p:cNvCxnSpPr>
                <a:cxnSpLocks/>
              </p:cNvCxnSpPr>
              <p:nvPr/>
            </p:nvCxnSpPr>
            <p:spPr>
              <a:xfrm>
                <a:off x="4427220" y="41529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88FE329F-2177-CE76-2D58-484E31423297}"/>
                  </a:ext>
                </a:extLst>
              </p:cNvPr>
              <p:cNvCxnSpPr>
                <a:cxnSpLocks/>
              </p:cNvCxnSpPr>
              <p:nvPr/>
            </p:nvCxnSpPr>
            <p:spPr>
              <a:xfrm>
                <a:off x="4427220" y="454025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F80974F3-DD81-FABD-4747-87AF48935EA0}"/>
                  </a:ext>
                </a:extLst>
              </p:cNvPr>
              <p:cNvCxnSpPr>
                <a:cxnSpLocks/>
              </p:cNvCxnSpPr>
              <p:nvPr/>
            </p:nvCxnSpPr>
            <p:spPr>
              <a:xfrm>
                <a:off x="4427220" y="49276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32BD213A-73FC-CA33-4B63-AD8DC8318E35}"/>
                  </a:ext>
                </a:extLst>
              </p:cNvPr>
              <p:cNvCxnSpPr>
                <a:cxnSpLocks/>
              </p:cNvCxnSpPr>
              <p:nvPr/>
            </p:nvCxnSpPr>
            <p:spPr>
              <a:xfrm>
                <a:off x="4427220" y="5314950"/>
                <a:ext cx="749300" cy="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21" name="Group 20">
              <a:extLst>
                <a:ext uri="{FF2B5EF4-FFF2-40B4-BE49-F238E27FC236}">
                  <a16:creationId xmlns:a16="http://schemas.microsoft.com/office/drawing/2014/main" id="{F660449D-2740-B70D-BE61-313696DD74BE}"/>
                </a:ext>
              </a:extLst>
            </p:cNvPr>
            <p:cNvGrpSpPr/>
            <p:nvPr/>
          </p:nvGrpSpPr>
          <p:grpSpPr>
            <a:xfrm rot="5400000" flipH="1">
              <a:off x="5484474" y="3153186"/>
              <a:ext cx="1245421" cy="3873500"/>
              <a:chOff x="4427220" y="1828800"/>
              <a:chExt cx="1181100" cy="3873500"/>
            </a:xfrm>
          </p:grpSpPr>
          <p:cxnSp>
            <p:nvCxnSpPr>
              <p:cNvPr id="22" name="Straight Connector 21">
                <a:extLst>
                  <a:ext uri="{FF2B5EF4-FFF2-40B4-BE49-F238E27FC236}">
                    <a16:creationId xmlns:a16="http://schemas.microsoft.com/office/drawing/2014/main" id="{92A6418D-655C-A216-B114-9C200A1E1EBA}"/>
                  </a:ext>
                </a:extLst>
              </p:cNvPr>
              <p:cNvCxnSpPr>
                <a:cxnSpLocks/>
              </p:cNvCxnSpPr>
              <p:nvPr/>
            </p:nvCxnSpPr>
            <p:spPr>
              <a:xfrm>
                <a:off x="4427220" y="18288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D93F1C5-EFDB-9BD7-6228-981F2677E649}"/>
                  </a:ext>
                </a:extLst>
              </p:cNvPr>
              <p:cNvCxnSpPr>
                <a:cxnSpLocks/>
              </p:cNvCxnSpPr>
              <p:nvPr/>
            </p:nvCxnSpPr>
            <p:spPr>
              <a:xfrm>
                <a:off x="4427220" y="57023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747B22E3-3E94-7885-3410-CC9F152E7FFA}"/>
                  </a:ext>
                </a:extLst>
              </p:cNvPr>
              <p:cNvCxnSpPr>
                <a:cxnSpLocks/>
              </p:cNvCxnSpPr>
              <p:nvPr/>
            </p:nvCxnSpPr>
            <p:spPr>
              <a:xfrm>
                <a:off x="4427220" y="221615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D21562C8-2743-5C31-3825-C28120EFEA2C}"/>
                  </a:ext>
                </a:extLst>
              </p:cNvPr>
              <p:cNvCxnSpPr>
                <a:cxnSpLocks/>
              </p:cNvCxnSpPr>
              <p:nvPr/>
            </p:nvCxnSpPr>
            <p:spPr>
              <a:xfrm>
                <a:off x="4427220" y="26035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97A23E0E-1092-F01E-4403-9F11B5208BE1}"/>
                  </a:ext>
                </a:extLst>
              </p:cNvPr>
              <p:cNvCxnSpPr>
                <a:cxnSpLocks/>
              </p:cNvCxnSpPr>
              <p:nvPr/>
            </p:nvCxnSpPr>
            <p:spPr>
              <a:xfrm>
                <a:off x="4427220" y="299085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45F7E9E-1732-BF30-DC58-63307EC4C8E4}"/>
                  </a:ext>
                </a:extLst>
              </p:cNvPr>
              <p:cNvCxnSpPr>
                <a:cxnSpLocks/>
              </p:cNvCxnSpPr>
              <p:nvPr/>
            </p:nvCxnSpPr>
            <p:spPr>
              <a:xfrm>
                <a:off x="4427220" y="33782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185168F0-5595-C50D-1AB6-A3B11F6322CB}"/>
                  </a:ext>
                </a:extLst>
              </p:cNvPr>
              <p:cNvCxnSpPr>
                <a:cxnSpLocks/>
              </p:cNvCxnSpPr>
              <p:nvPr/>
            </p:nvCxnSpPr>
            <p:spPr>
              <a:xfrm>
                <a:off x="4427220" y="3765550"/>
                <a:ext cx="1181100" cy="0"/>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5854616A-7D14-AEBD-54F4-7EF9180300F5}"/>
                  </a:ext>
                </a:extLst>
              </p:cNvPr>
              <p:cNvCxnSpPr>
                <a:cxnSpLocks/>
              </p:cNvCxnSpPr>
              <p:nvPr/>
            </p:nvCxnSpPr>
            <p:spPr>
              <a:xfrm>
                <a:off x="4427220" y="41529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F6F16949-8A45-4C0F-F248-EDC5201EA6C6}"/>
                  </a:ext>
                </a:extLst>
              </p:cNvPr>
              <p:cNvCxnSpPr>
                <a:cxnSpLocks/>
              </p:cNvCxnSpPr>
              <p:nvPr/>
            </p:nvCxnSpPr>
            <p:spPr>
              <a:xfrm>
                <a:off x="4427220" y="454025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62F975F4-0F0B-2700-1A5D-6B69E2C95623}"/>
                  </a:ext>
                </a:extLst>
              </p:cNvPr>
              <p:cNvCxnSpPr>
                <a:cxnSpLocks/>
              </p:cNvCxnSpPr>
              <p:nvPr/>
            </p:nvCxnSpPr>
            <p:spPr>
              <a:xfrm>
                <a:off x="4427220" y="49276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652FF14B-F21C-FD33-3360-230D915C9832}"/>
                  </a:ext>
                </a:extLst>
              </p:cNvPr>
              <p:cNvCxnSpPr>
                <a:cxnSpLocks/>
              </p:cNvCxnSpPr>
              <p:nvPr/>
            </p:nvCxnSpPr>
            <p:spPr>
              <a:xfrm>
                <a:off x="4427220" y="5314950"/>
                <a:ext cx="749300" cy="0"/>
              </a:xfrm>
              <a:prstGeom prst="line">
                <a:avLst/>
              </a:prstGeom>
            </p:spPr>
            <p:style>
              <a:lnRef idx="1">
                <a:schemeClr val="accent1"/>
              </a:lnRef>
              <a:fillRef idx="0">
                <a:schemeClr val="accent1"/>
              </a:fillRef>
              <a:effectRef idx="0">
                <a:schemeClr val="accent1"/>
              </a:effectRef>
              <a:fontRef idx="minor">
                <a:schemeClr val="tx1"/>
              </a:fontRef>
            </p:style>
          </p:cxnSp>
        </p:grpSp>
      </p:grpSp>
      <p:grpSp>
        <p:nvGrpSpPr>
          <p:cNvPr id="88" name="Group 87">
            <a:extLst>
              <a:ext uri="{FF2B5EF4-FFF2-40B4-BE49-F238E27FC236}">
                <a16:creationId xmlns:a16="http://schemas.microsoft.com/office/drawing/2014/main" id="{67373409-212B-1DA5-25CA-B7D9D5CF7077}"/>
              </a:ext>
            </a:extLst>
          </p:cNvPr>
          <p:cNvGrpSpPr/>
          <p:nvPr/>
        </p:nvGrpSpPr>
        <p:grpSpPr>
          <a:xfrm>
            <a:off x="9071870" y="2098151"/>
            <a:ext cx="662680" cy="2572230"/>
            <a:chOff x="8233874" y="2292614"/>
            <a:chExt cx="662680" cy="2572230"/>
          </a:xfrm>
        </p:grpSpPr>
        <p:cxnSp>
          <p:nvCxnSpPr>
            <p:cNvPr id="128" name="Straight Connector 127">
              <a:extLst>
                <a:ext uri="{FF2B5EF4-FFF2-40B4-BE49-F238E27FC236}">
                  <a16:creationId xmlns:a16="http://schemas.microsoft.com/office/drawing/2014/main" id="{43CEADBB-7DCD-679C-BF9E-DEB451047280}"/>
                </a:ext>
              </a:extLst>
            </p:cNvPr>
            <p:cNvCxnSpPr/>
            <p:nvPr/>
          </p:nvCxnSpPr>
          <p:spPr>
            <a:xfrm flipV="1">
              <a:off x="8566752" y="2292614"/>
              <a:ext cx="0" cy="2571750"/>
            </a:xfrm>
            <a:prstGeom prst="line">
              <a:avLst/>
            </a:prstGeom>
            <a:ln>
              <a:solidFill>
                <a:srgbClr val="FF0000"/>
              </a:solidFill>
              <a:tailEnd type="triangle"/>
            </a:ln>
          </p:spPr>
          <p:style>
            <a:lnRef idx="3">
              <a:schemeClr val="dk1"/>
            </a:lnRef>
            <a:fillRef idx="0">
              <a:schemeClr val="dk1"/>
            </a:fillRef>
            <a:effectRef idx="2">
              <a:schemeClr val="dk1"/>
            </a:effectRef>
            <a:fontRef idx="minor">
              <a:schemeClr val="tx1"/>
            </a:fontRef>
          </p:style>
        </p:cxnSp>
        <p:cxnSp>
          <p:nvCxnSpPr>
            <p:cNvPr id="129" name="Straight Connector 128">
              <a:extLst>
                <a:ext uri="{FF2B5EF4-FFF2-40B4-BE49-F238E27FC236}">
                  <a16:creationId xmlns:a16="http://schemas.microsoft.com/office/drawing/2014/main" id="{D05EB441-E339-8998-51FA-CCBB9949CAFA}"/>
                </a:ext>
              </a:extLst>
            </p:cNvPr>
            <p:cNvCxnSpPr>
              <a:cxnSpLocks/>
            </p:cNvCxnSpPr>
            <p:nvPr/>
          </p:nvCxnSpPr>
          <p:spPr>
            <a:xfrm flipH="1" flipV="1">
              <a:off x="8246194" y="3665987"/>
              <a:ext cx="320559" cy="1198857"/>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8A4E8659-9314-5DA7-04E0-7A6C41507244}"/>
                </a:ext>
              </a:extLst>
            </p:cNvPr>
            <p:cNvCxnSpPr>
              <a:cxnSpLocks/>
            </p:cNvCxnSpPr>
            <p:nvPr/>
          </p:nvCxnSpPr>
          <p:spPr>
            <a:xfrm flipH="1" flipV="1">
              <a:off x="8519624" y="2561691"/>
              <a:ext cx="45244" cy="2302669"/>
            </a:xfrm>
            <a:prstGeom prst="line">
              <a:avLst/>
            </a:prstGeom>
            <a:ln w="12700" cap="sq">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EA7F64BD-1FEC-F579-BAF1-9E0B3F2941BB}"/>
                </a:ext>
              </a:extLst>
            </p:cNvPr>
            <p:cNvCxnSpPr>
              <a:cxnSpLocks/>
            </p:cNvCxnSpPr>
            <p:nvPr/>
          </p:nvCxnSpPr>
          <p:spPr>
            <a:xfrm flipV="1">
              <a:off x="8569630" y="2554549"/>
              <a:ext cx="40482" cy="2304000"/>
            </a:xfrm>
            <a:prstGeom prst="line">
              <a:avLst/>
            </a:prstGeom>
            <a:ln w="12700" cap="sq">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109879BA-C6D6-A9E4-D90A-4349CB96B5E2}"/>
                </a:ext>
              </a:extLst>
            </p:cNvPr>
            <p:cNvCxnSpPr>
              <a:cxnSpLocks/>
            </p:cNvCxnSpPr>
            <p:nvPr/>
          </p:nvCxnSpPr>
          <p:spPr>
            <a:xfrm>
              <a:off x="8610112" y="2561691"/>
              <a:ext cx="286442" cy="297391"/>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04F6AA4E-770A-21E3-D6E1-3DF297EBD7BC}"/>
                </a:ext>
              </a:extLst>
            </p:cNvPr>
            <p:cNvCxnSpPr>
              <a:cxnSpLocks/>
            </p:cNvCxnSpPr>
            <p:nvPr/>
          </p:nvCxnSpPr>
          <p:spPr>
            <a:xfrm flipH="1">
              <a:off x="8234567" y="2561691"/>
              <a:ext cx="282180" cy="290247"/>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C2FA4CFF-6230-5C1E-7AFB-F24D4FE166BB}"/>
                </a:ext>
              </a:extLst>
            </p:cNvPr>
            <p:cNvCxnSpPr>
              <a:cxnSpLocks/>
            </p:cNvCxnSpPr>
            <p:nvPr/>
          </p:nvCxnSpPr>
          <p:spPr>
            <a:xfrm flipH="1">
              <a:off x="8515350" y="2561691"/>
              <a:ext cx="97639" cy="534"/>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45FABCF6-055D-17AD-FDB7-6BA69B168940}"/>
                </a:ext>
              </a:extLst>
            </p:cNvPr>
            <p:cNvCxnSpPr>
              <a:cxnSpLocks/>
            </p:cNvCxnSpPr>
            <p:nvPr/>
          </p:nvCxnSpPr>
          <p:spPr>
            <a:xfrm>
              <a:off x="8233874" y="2856966"/>
              <a:ext cx="11663" cy="816792"/>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id="{CE3B62D8-B283-5C31-B342-0D599CDE9A87}"/>
                </a:ext>
              </a:extLst>
            </p:cNvPr>
            <p:cNvCxnSpPr>
              <a:cxnSpLocks/>
            </p:cNvCxnSpPr>
            <p:nvPr/>
          </p:nvCxnSpPr>
          <p:spPr>
            <a:xfrm flipH="1">
              <a:off x="8883542" y="2862262"/>
              <a:ext cx="12808" cy="800855"/>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id="{309874F9-B3E3-CA17-EE26-C2BF9E346657}"/>
                </a:ext>
              </a:extLst>
            </p:cNvPr>
            <p:cNvCxnSpPr>
              <a:cxnSpLocks/>
            </p:cNvCxnSpPr>
            <p:nvPr/>
          </p:nvCxnSpPr>
          <p:spPr>
            <a:xfrm flipH="1">
              <a:off x="8567249" y="3660084"/>
              <a:ext cx="316950" cy="1204276"/>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234" name="TextBox 233">
            <a:extLst>
              <a:ext uri="{FF2B5EF4-FFF2-40B4-BE49-F238E27FC236}">
                <a16:creationId xmlns:a16="http://schemas.microsoft.com/office/drawing/2014/main" id="{8DCB0A77-64B2-75E3-49A1-C9398F607DD3}"/>
              </a:ext>
            </a:extLst>
          </p:cNvPr>
          <p:cNvSpPr txBox="1"/>
          <p:nvPr/>
        </p:nvSpPr>
        <p:spPr>
          <a:xfrm>
            <a:off x="1717211" y="4923202"/>
            <a:ext cx="3455720" cy="307777"/>
          </a:xfrm>
          <a:prstGeom prst="rect">
            <a:avLst/>
          </a:prstGeom>
          <a:noFill/>
        </p:spPr>
        <p:txBody>
          <a:bodyPr wrap="square" rtlCol="0">
            <a:spAutoFit/>
          </a:bodyPr>
          <a:lstStyle/>
          <a:p>
            <a:pPr algn="ctr"/>
            <a:r>
              <a:rPr lang="en-GB" sz="1400" b="1" dirty="0"/>
              <a:t>Hard Surface Impact Distance</a:t>
            </a:r>
          </a:p>
        </p:txBody>
      </p:sp>
      <p:sp>
        <p:nvSpPr>
          <p:cNvPr id="235" name="TextBox 234">
            <a:extLst>
              <a:ext uri="{FF2B5EF4-FFF2-40B4-BE49-F238E27FC236}">
                <a16:creationId xmlns:a16="http://schemas.microsoft.com/office/drawing/2014/main" id="{2BE4173D-9908-8742-4BAA-813A6D3345DF}"/>
              </a:ext>
            </a:extLst>
          </p:cNvPr>
          <p:cNvSpPr txBox="1"/>
          <p:nvPr/>
        </p:nvSpPr>
        <p:spPr>
          <a:xfrm>
            <a:off x="7777985" y="4924594"/>
            <a:ext cx="3455720" cy="523220"/>
          </a:xfrm>
          <a:prstGeom prst="rect">
            <a:avLst/>
          </a:prstGeom>
          <a:noFill/>
        </p:spPr>
        <p:txBody>
          <a:bodyPr wrap="square" rtlCol="0">
            <a:spAutoFit/>
          </a:bodyPr>
          <a:lstStyle/>
          <a:p>
            <a:pPr algn="ctr"/>
            <a:r>
              <a:rPr lang="en-GB" sz="1400" b="1" dirty="0"/>
              <a:t>Ground Surface Impact Distance</a:t>
            </a:r>
          </a:p>
          <a:p>
            <a:pPr algn="ctr"/>
            <a:endParaRPr lang="en-GB" sz="1400" b="1" dirty="0"/>
          </a:p>
        </p:txBody>
      </p:sp>
      <p:grpSp>
        <p:nvGrpSpPr>
          <p:cNvPr id="93" name="Group 92">
            <a:extLst>
              <a:ext uri="{FF2B5EF4-FFF2-40B4-BE49-F238E27FC236}">
                <a16:creationId xmlns:a16="http://schemas.microsoft.com/office/drawing/2014/main" id="{8B75DB13-0CFA-3F43-B0A2-BB3A53A124A0}"/>
              </a:ext>
            </a:extLst>
          </p:cNvPr>
          <p:cNvGrpSpPr/>
          <p:nvPr/>
        </p:nvGrpSpPr>
        <p:grpSpPr>
          <a:xfrm>
            <a:off x="1135412" y="2006269"/>
            <a:ext cx="2436463" cy="2785982"/>
            <a:chOff x="1135412" y="2006269"/>
            <a:chExt cx="2436463" cy="2785982"/>
          </a:xfrm>
        </p:grpSpPr>
        <p:grpSp>
          <p:nvGrpSpPr>
            <p:cNvPr id="207" name="Group 206">
              <a:extLst>
                <a:ext uri="{FF2B5EF4-FFF2-40B4-BE49-F238E27FC236}">
                  <a16:creationId xmlns:a16="http://schemas.microsoft.com/office/drawing/2014/main" id="{9501C077-9C27-5E2F-0E67-31BC873B3CA2}"/>
                </a:ext>
              </a:extLst>
            </p:cNvPr>
            <p:cNvGrpSpPr/>
            <p:nvPr/>
          </p:nvGrpSpPr>
          <p:grpSpPr>
            <a:xfrm>
              <a:off x="2576943" y="2006269"/>
              <a:ext cx="994932" cy="2573078"/>
              <a:chOff x="8072840" y="2292614"/>
              <a:chExt cx="994932" cy="2573078"/>
            </a:xfrm>
          </p:grpSpPr>
          <p:cxnSp>
            <p:nvCxnSpPr>
              <p:cNvPr id="208" name="Straight Connector 207">
                <a:extLst>
                  <a:ext uri="{FF2B5EF4-FFF2-40B4-BE49-F238E27FC236}">
                    <a16:creationId xmlns:a16="http://schemas.microsoft.com/office/drawing/2014/main" id="{DD312554-53EE-1CDF-9E22-E5ACCC8A05BF}"/>
                  </a:ext>
                </a:extLst>
              </p:cNvPr>
              <p:cNvCxnSpPr/>
              <p:nvPr/>
            </p:nvCxnSpPr>
            <p:spPr>
              <a:xfrm flipV="1">
                <a:off x="8566752" y="2292614"/>
                <a:ext cx="0" cy="2571750"/>
              </a:xfrm>
              <a:prstGeom prst="line">
                <a:avLst/>
              </a:prstGeom>
              <a:ln>
                <a:solidFill>
                  <a:srgbClr val="FF0000"/>
                </a:solidFill>
                <a:tailEnd type="triangle"/>
              </a:ln>
            </p:spPr>
            <p:style>
              <a:lnRef idx="3">
                <a:schemeClr val="dk1"/>
              </a:lnRef>
              <a:fillRef idx="0">
                <a:schemeClr val="dk1"/>
              </a:fillRef>
              <a:effectRef idx="2">
                <a:schemeClr val="dk1"/>
              </a:effectRef>
              <a:fontRef idx="minor">
                <a:schemeClr val="tx1"/>
              </a:fontRef>
            </p:style>
          </p:cxnSp>
          <p:cxnSp>
            <p:nvCxnSpPr>
              <p:cNvPr id="209" name="Straight Connector 208">
                <a:extLst>
                  <a:ext uri="{FF2B5EF4-FFF2-40B4-BE49-F238E27FC236}">
                    <a16:creationId xmlns:a16="http://schemas.microsoft.com/office/drawing/2014/main" id="{6992308A-6C83-06A0-2556-68CC561EA602}"/>
                  </a:ext>
                </a:extLst>
              </p:cNvPr>
              <p:cNvCxnSpPr>
                <a:cxnSpLocks/>
              </p:cNvCxnSpPr>
              <p:nvPr/>
            </p:nvCxnSpPr>
            <p:spPr>
              <a:xfrm flipH="1" flipV="1">
                <a:off x="8072840" y="2996208"/>
                <a:ext cx="493913" cy="1868636"/>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0" name="Straight Connector 209">
                <a:extLst>
                  <a:ext uri="{FF2B5EF4-FFF2-40B4-BE49-F238E27FC236}">
                    <a16:creationId xmlns:a16="http://schemas.microsoft.com/office/drawing/2014/main" id="{98E8CB7F-B30C-DD23-D45D-2911A8D5D280}"/>
                  </a:ext>
                </a:extLst>
              </p:cNvPr>
              <p:cNvCxnSpPr>
                <a:cxnSpLocks/>
              </p:cNvCxnSpPr>
              <p:nvPr/>
            </p:nvCxnSpPr>
            <p:spPr>
              <a:xfrm flipH="1" flipV="1">
                <a:off x="8519624" y="2561691"/>
                <a:ext cx="45244" cy="2302669"/>
              </a:xfrm>
              <a:prstGeom prst="line">
                <a:avLst/>
              </a:prstGeom>
              <a:ln w="12700" cap="sq">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211" name="Straight Connector 210">
                <a:extLst>
                  <a:ext uri="{FF2B5EF4-FFF2-40B4-BE49-F238E27FC236}">
                    <a16:creationId xmlns:a16="http://schemas.microsoft.com/office/drawing/2014/main" id="{14F43FCA-3316-756C-79ED-00BE1F0A834F}"/>
                  </a:ext>
                </a:extLst>
              </p:cNvPr>
              <p:cNvCxnSpPr>
                <a:cxnSpLocks/>
              </p:cNvCxnSpPr>
              <p:nvPr/>
            </p:nvCxnSpPr>
            <p:spPr>
              <a:xfrm flipV="1">
                <a:off x="8569630" y="2561692"/>
                <a:ext cx="40482" cy="2304000"/>
              </a:xfrm>
              <a:prstGeom prst="line">
                <a:avLst/>
              </a:prstGeom>
              <a:ln w="12700" cap="sq">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212" name="Straight Connector 211">
                <a:extLst>
                  <a:ext uri="{FF2B5EF4-FFF2-40B4-BE49-F238E27FC236}">
                    <a16:creationId xmlns:a16="http://schemas.microsoft.com/office/drawing/2014/main" id="{BED4CB50-3486-D3A2-9A05-71638556FEB1}"/>
                  </a:ext>
                </a:extLst>
              </p:cNvPr>
              <p:cNvCxnSpPr>
                <a:cxnSpLocks/>
              </p:cNvCxnSpPr>
              <p:nvPr/>
            </p:nvCxnSpPr>
            <p:spPr>
              <a:xfrm>
                <a:off x="8610112" y="2561691"/>
                <a:ext cx="455279" cy="446423"/>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3" name="Straight Connector 212">
                <a:extLst>
                  <a:ext uri="{FF2B5EF4-FFF2-40B4-BE49-F238E27FC236}">
                    <a16:creationId xmlns:a16="http://schemas.microsoft.com/office/drawing/2014/main" id="{A74E2E33-9E86-47DC-6605-00F1A7E6F96F}"/>
                  </a:ext>
                </a:extLst>
              </p:cNvPr>
              <p:cNvCxnSpPr>
                <a:cxnSpLocks/>
              </p:cNvCxnSpPr>
              <p:nvPr/>
            </p:nvCxnSpPr>
            <p:spPr>
              <a:xfrm flipH="1">
                <a:off x="8077172" y="2561691"/>
                <a:ext cx="439575" cy="434517"/>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4" name="Straight Connector 213">
                <a:extLst>
                  <a:ext uri="{FF2B5EF4-FFF2-40B4-BE49-F238E27FC236}">
                    <a16:creationId xmlns:a16="http://schemas.microsoft.com/office/drawing/2014/main" id="{D44899CC-C3DC-39AE-855C-B95CDD978676}"/>
                  </a:ext>
                </a:extLst>
              </p:cNvPr>
              <p:cNvCxnSpPr>
                <a:cxnSpLocks/>
              </p:cNvCxnSpPr>
              <p:nvPr/>
            </p:nvCxnSpPr>
            <p:spPr>
              <a:xfrm flipH="1">
                <a:off x="8515350" y="2561691"/>
                <a:ext cx="97639" cy="534"/>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7" name="Straight Connector 216">
                <a:extLst>
                  <a:ext uri="{FF2B5EF4-FFF2-40B4-BE49-F238E27FC236}">
                    <a16:creationId xmlns:a16="http://schemas.microsoft.com/office/drawing/2014/main" id="{54DA0214-0ED2-05F6-2FFA-6D4233FCBFAE}"/>
                  </a:ext>
                </a:extLst>
              </p:cNvPr>
              <p:cNvCxnSpPr>
                <a:cxnSpLocks/>
              </p:cNvCxnSpPr>
              <p:nvPr/>
            </p:nvCxnSpPr>
            <p:spPr>
              <a:xfrm flipH="1">
                <a:off x="8567249" y="3008114"/>
                <a:ext cx="500523" cy="1856246"/>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2" name="Group 1">
              <a:extLst>
                <a:ext uri="{FF2B5EF4-FFF2-40B4-BE49-F238E27FC236}">
                  <a16:creationId xmlns:a16="http://schemas.microsoft.com/office/drawing/2014/main" id="{C8C310DA-FA0A-1440-303A-EC6AD02EE053}"/>
                </a:ext>
              </a:extLst>
            </p:cNvPr>
            <p:cNvGrpSpPr>
              <a:grpSpLocks noChangeAspect="1"/>
            </p:cNvGrpSpPr>
            <p:nvPr/>
          </p:nvGrpSpPr>
          <p:grpSpPr>
            <a:xfrm>
              <a:off x="1135412" y="3643926"/>
              <a:ext cx="1148010" cy="1148325"/>
              <a:chOff x="4161754" y="1820602"/>
              <a:chExt cx="3893326" cy="3894398"/>
            </a:xfrm>
          </p:grpSpPr>
          <p:sp>
            <p:nvSpPr>
              <p:cNvPr id="3" name="Rectangle 2">
                <a:extLst>
                  <a:ext uri="{FF2B5EF4-FFF2-40B4-BE49-F238E27FC236}">
                    <a16:creationId xmlns:a16="http://schemas.microsoft.com/office/drawing/2014/main" id="{1E971888-A36D-61CC-3677-D693D3940C80}"/>
                  </a:ext>
                </a:extLst>
              </p:cNvPr>
              <p:cNvSpPr/>
              <p:nvPr/>
            </p:nvSpPr>
            <p:spPr>
              <a:xfrm>
                <a:off x="4168880" y="1828800"/>
                <a:ext cx="3886200" cy="3886200"/>
              </a:xfrm>
              <a:prstGeom prst="rect">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5" name="Group 4">
                <a:extLst>
                  <a:ext uri="{FF2B5EF4-FFF2-40B4-BE49-F238E27FC236}">
                    <a16:creationId xmlns:a16="http://schemas.microsoft.com/office/drawing/2014/main" id="{4D0E95A0-3385-D7EF-9442-C0E0D5333710}"/>
                  </a:ext>
                </a:extLst>
              </p:cNvPr>
              <p:cNvGrpSpPr/>
              <p:nvPr/>
            </p:nvGrpSpPr>
            <p:grpSpPr>
              <a:xfrm>
                <a:off x="4161754" y="1836174"/>
                <a:ext cx="1247837" cy="3873500"/>
                <a:chOff x="4427220" y="1828800"/>
                <a:chExt cx="1181100" cy="3873500"/>
              </a:xfrm>
            </p:grpSpPr>
            <p:cxnSp>
              <p:nvCxnSpPr>
                <p:cNvPr id="250" name="Straight Connector 249">
                  <a:extLst>
                    <a:ext uri="{FF2B5EF4-FFF2-40B4-BE49-F238E27FC236}">
                      <a16:creationId xmlns:a16="http://schemas.microsoft.com/office/drawing/2014/main" id="{24923701-C9F8-ABD5-0EE1-AC3187C8F0CC}"/>
                    </a:ext>
                  </a:extLst>
                </p:cNvPr>
                <p:cNvCxnSpPr>
                  <a:cxnSpLocks/>
                </p:cNvCxnSpPr>
                <p:nvPr/>
              </p:nvCxnSpPr>
              <p:spPr>
                <a:xfrm>
                  <a:off x="4427220" y="18288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1" name="Straight Connector 250">
                  <a:extLst>
                    <a:ext uri="{FF2B5EF4-FFF2-40B4-BE49-F238E27FC236}">
                      <a16:creationId xmlns:a16="http://schemas.microsoft.com/office/drawing/2014/main" id="{C3AD7230-8DC7-E414-AE15-3752427AB8C4}"/>
                    </a:ext>
                  </a:extLst>
                </p:cNvPr>
                <p:cNvCxnSpPr>
                  <a:cxnSpLocks/>
                </p:cNvCxnSpPr>
                <p:nvPr/>
              </p:nvCxnSpPr>
              <p:spPr>
                <a:xfrm>
                  <a:off x="4427220" y="57023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2" name="Straight Connector 251">
                  <a:extLst>
                    <a:ext uri="{FF2B5EF4-FFF2-40B4-BE49-F238E27FC236}">
                      <a16:creationId xmlns:a16="http://schemas.microsoft.com/office/drawing/2014/main" id="{2C9F95F6-FDC2-A669-1725-4AC52114DA53}"/>
                    </a:ext>
                  </a:extLst>
                </p:cNvPr>
                <p:cNvCxnSpPr>
                  <a:cxnSpLocks/>
                </p:cNvCxnSpPr>
                <p:nvPr/>
              </p:nvCxnSpPr>
              <p:spPr>
                <a:xfrm>
                  <a:off x="4427220" y="221615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3" name="Straight Connector 252">
                  <a:extLst>
                    <a:ext uri="{FF2B5EF4-FFF2-40B4-BE49-F238E27FC236}">
                      <a16:creationId xmlns:a16="http://schemas.microsoft.com/office/drawing/2014/main" id="{5E6D25BC-2BAB-CF3B-BF86-D62EBE1FDAB2}"/>
                    </a:ext>
                  </a:extLst>
                </p:cNvPr>
                <p:cNvCxnSpPr>
                  <a:cxnSpLocks/>
                </p:cNvCxnSpPr>
                <p:nvPr/>
              </p:nvCxnSpPr>
              <p:spPr>
                <a:xfrm>
                  <a:off x="4427220" y="26035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4" name="Straight Connector 253">
                  <a:extLst>
                    <a:ext uri="{FF2B5EF4-FFF2-40B4-BE49-F238E27FC236}">
                      <a16:creationId xmlns:a16="http://schemas.microsoft.com/office/drawing/2014/main" id="{CB9590C9-4541-5A78-DC75-F959DE8B49DE}"/>
                    </a:ext>
                  </a:extLst>
                </p:cNvPr>
                <p:cNvCxnSpPr>
                  <a:cxnSpLocks/>
                </p:cNvCxnSpPr>
                <p:nvPr/>
              </p:nvCxnSpPr>
              <p:spPr>
                <a:xfrm>
                  <a:off x="4427220" y="299085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5" name="Straight Connector 254">
                  <a:extLst>
                    <a:ext uri="{FF2B5EF4-FFF2-40B4-BE49-F238E27FC236}">
                      <a16:creationId xmlns:a16="http://schemas.microsoft.com/office/drawing/2014/main" id="{15CCD3E5-E789-8D76-BBCD-96A57388FD35}"/>
                    </a:ext>
                  </a:extLst>
                </p:cNvPr>
                <p:cNvCxnSpPr>
                  <a:cxnSpLocks/>
                </p:cNvCxnSpPr>
                <p:nvPr/>
              </p:nvCxnSpPr>
              <p:spPr>
                <a:xfrm>
                  <a:off x="4427220" y="33782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3F3B660A-3001-EE44-8E22-6A613D9AF7CE}"/>
                    </a:ext>
                  </a:extLst>
                </p:cNvPr>
                <p:cNvCxnSpPr>
                  <a:cxnSpLocks/>
                </p:cNvCxnSpPr>
                <p:nvPr/>
              </p:nvCxnSpPr>
              <p:spPr>
                <a:xfrm>
                  <a:off x="4427220" y="3765550"/>
                  <a:ext cx="1181100" cy="0"/>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1E2905B1-26E5-5D74-3787-6D291B2B77BF}"/>
                    </a:ext>
                  </a:extLst>
                </p:cNvPr>
                <p:cNvCxnSpPr>
                  <a:cxnSpLocks/>
                </p:cNvCxnSpPr>
                <p:nvPr/>
              </p:nvCxnSpPr>
              <p:spPr>
                <a:xfrm>
                  <a:off x="4427220" y="41529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DBD15C71-AB28-E6F8-1E2D-9636E5CC57B9}"/>
                    </a:ext>
                  </a:extLst>
                </p:cNvPr>
                <p:cNvCxnSpPr>
                  <a:cxnSpLocks/>
                </p:cNvCxnSpPr>
                <p:nvPr/>
              </p:nvCxnSpPr>
              <p:spPr>
                <a:xfrm>
                  <a:off x="4427220" y="454025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DBEB24FE-D41C-2423-6B1E-C7FE1E654159}"/>
                    </a:ext>
                  </a:extLst>
                </p:cNvPr>
                <p:cNvCxnSpPr>
                  <a:cxnSpLocks/>
                </p:cNvCxnSpPr>
                <p:nvPr/>
              </p:nvCxnSpPr>
              <p:spPr>
                <a:xfrm>
                  <a:off x="4427220" y="49276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093BF467-CAD1-E9A8-0558-CB086557633A}"/>
                    </a:ext>
                  </a:extLst>
                </p:cNvPr>
                <p:cNvCxnSpPr>
                  <a:cxnSpLocks/>
                </p:cNvCxnSpPr>
                <p:nvPr/>
              </p:nvCxnSpPr>
              <p:spPr>
                <a:xfrm>
                  <a:off x="4427220" y="5314950"/>
                  <a:ext cx="749300" cy="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6" name="Group 5">
                <a:extLst>
                  <a:ext uri="{FF2B5EF4-FFF2-40B4-BE49-F238E27FC236}">
                    <a16:creationId xmlns:a16="http://schemas.microsoft.com/office/drawing/2014/main" id="{34030D28-D125-8575-E333-5336CD4F2915}"/>
                  </a:ext>
                </a:extLst>
              </p:cNvPr>
              <p:cNvGrpSpPr/>
              <p:nvPr/>
            </p:nvGrpSpPr>
            <p:grpSpPr>
              <a:xfrm flipH="1">
                <a:off x="6804896" y="1836420"/>
                <a:ext cx="1247837" cy="3873500"/>
                <a:chOff x="4427220" y="1828800"/>
                <a:chExt cx="1181100" cy="3873500"/>
              </a:xfrm>
            </p:grpSpPr>
            <p:cxnSp>
              <p:nvCxnSpPr>
                <p:cNvPr id="239" name="Straight Connector 238">
                  <a:extLst>
                    <a:ext uri="{FF2B5EF4-FFF2-40B4-BE49-F238E27FC236}">
                      <a16:creationId xmlns:a16="http://schemas.microsoft.com/office/drawing/2014/main" id="{BD069523-B887-265E-7AD8-CDB174470233}"/>
                    </a:ext>
                  </a:extLst>
                </p:cNvPr>
                <p:cNvCxnSpPr>
                  <a:cxnSpLocks/>
                </p:cNvCxnSpPr>
                <p:nvPr/>
              </p:nvCxnSpPr>
              <p:spPr>
                <a:xfrm>
                  <a:off x="4427220" y="18288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0" name="Straight Connector 239">
                  <a:extLst>
                    <a:ext uri="{FF2B5EF4-FFF2-40B4-BE49-F238E27FC236}">
                      <a16:creationId xmlns:a16="http://schemas.microsoft.com/office/drawing/2014/main" id="{D621A9FD-678E-2203-D443-09DDBBCD9912}"/>
                    </a:ext>
                  </a:extLst>
                </p:cNvPr>
                <p:cNvCxnSpPr>
                  <a:cxnSpLocks/>
                </p:cNvCxnSpPr>
                <p:nvPr/>
              </p:nvCxnSpPr>
              <p:spPr>
                <a:xfrm>
                  <a:off x="4427220" y="57023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1" name="Straight Connector 240">
                  <a:extLst>
                    <a:ext uri="{FF2B5EF4-FFF2-40B4-BE49-F238E27FC236}">
                      <a16:creationId xmlns:a16="http://schemas.microsoft.com/office/drawing/2014/main" id="{0D015E2B-5FFC-EBB4-A7D8-7F6A8A408125}"/>
                    </a:ext>
                  </a:extLst>
                </p:cNvPr>
                <p:cNvCxnSpPr>
                  <a:cxnSpLocks/>
                </p:cNvCxnSpPr>
                <p:nvPr/>
              </p:nvCxnSpPr>
              <p:spPr>
                <a:xfrm>
                  <a:off x="4427220" y="221615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2" name="Straight Connector 241">
                  <a:extLst>
                    <a:ext uri="{FF2B5EF4-FFF2-40B4-BE49-F238E27FC236}">
                      <a16:creationId xmlns:a16="http://schemas.microsoft.com/office/drawing/2014/main" id="{918554D5-C55E-7B83-B8BC-68D739C8C0E6}"/>
                    </a:ext>
                  </a:extLst>
                </p:cNvPr>
                <p:cNvCxnSpPr>
                  <a:cxnSpLocks/>
                </p:cNvCxnSpPr>
                <p:nvPr/>
              </p:nvCxnSpPr>
              <p:spPr>
                <a:xfrm>
                  <a:off x="4427220" y="26035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3" name="Straight Connector 242">
                  <a:extLst>
                    <a:ext uri="{FF2B5EF4-FFF2-40B4-BE49-F238E27FC236}">
                      <a16:creationId xmlns:a16="http://schemas.microsoft.com/office/drawing/2014/main" id="{30EC141A-68FE-6C9A-D15A-2F868212263D}"/>
                    </a:ext>
                  </a:extLst>
                </p:cNvPr>
                <p:cNvCxnSpPr>
                  <a:cxnSpLocks/>
                </p:cNvCxnSpPr>
                <p:nvPr/>
              </p:nvCxnSpPr>
              <p:spPr>
                <a:xfrm>
                  <a:off x="4427220" y="299085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4" name="Straight Connector 243">
                  <a:extLst>
                    <a:ext uri="{FF2B5EF4-FFF2-40B4-BE49-F238E27FC236}">
                      <a16:creationId xmlns:a16="http://schemas.microsoft.com/office/drawing/2014/main" id="{ED2F1315-987A-912B-6EBB-6FEAAA3E23C3}"/>
                    </a:ext>
                  </a:extLst>
                </p:cNvPr>
                <p:cNvCxnSpPr>
                  <a:cxnSpLocks/>
                </p:cNvCxnSpPr>
                <p:nvPr/>
              </p:nvCxnSpPr>
              <p:spPr>
                <a:xfrm>
                  <a:off x="4427220" y="33782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5" name="Straight Connector 244">
                  <a:extLst>
                    <a:ext uri="{FF2B5EF4-FFF2-40B4-BE49-F238E27FC236}">
                      <a16:creationId xmlns:a16="http://schemas.microsoft.com/office/drawing/2014/main" id="{C4656AE5-7A12-069D-26C2-62FF84E5236C}"/>
                    </a:ext>
                  </a:extLst>
                </p:cNvPr>
                <p:cNvCxnSpPr>
                  <a:cxnSpLocks/>
                </p:cNvCxnSpPr>
                <p:nvPr/>
              </p:nvCxnSpPr>
              <p:spPr>
                <a:xfrm>
                  <a:off x="4427220" y="3765550"/>
                  <a:ext cx="1181100" cy="0"/>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246" name="Straight Connector 245">
                  <a:extLst>
                    <a:ext uri="{FF2B5EF4-FFF2-40B4-BE49-F238E27FC236}">
                      <a16:creationId xmlns:a16="http://schemas.microsoft.com/office/drawing/2014/main" id="{BDA600B0-1609-851C-18F6-E44149F699B2}"/>
                    </a:ext>
                  </a:extLst>
                </p:cNvPr>
                <p:cNvCxnSpPr>
                  <a:cxnSpLocks/>
                </p:cNvCxnSpPr>
                <p:nvPr/>
              </p:nvCxnSpPr>
              <p:spPr>
                <a:xfrm>
                  <a:off x="4427220" y="41529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7" name="Straight Connector 246">
                  <a:extLst>
                    <a:ext uri="{FF2B5EF4-FFF2-40B4-BE49-F238E27FC236}">
                      <a16:creationId xmlns:a16="http://schemas.microsoft.com/office/drawing/2014/main" id="{843D9790-13ED-5A92-0D77-94E5E5AE0E8D}"/>
                    </a:ext>
                  </a:extLst>
                </p:cNvPr>
                <p:cNvCxnSpPr>
                  <a:cxnSpLocks/>
                </p:cNvCxnSpPr>
                <p:nvPr/>
              </p:nvCxnSpPr>
              <p:spPr>
                <a:xfrm>
                  <a:off x="4427220" y="454025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8" name="Straight Connector 247">
                  <a:extLst>
                    <a:ext uri="{FF2B5EF4-FFF2-40B4-BE49-F238E27FC236}">
                      <a16:creationId xmlns:a16="http://schemas.microsoft.com/office/drawing/2014/main" id="{6BD8589E-CE70-84C1-E628-47BD43CC8B38}"/>
                    </a:ext>
                  </a:extLst>
                </p:cNvPr>
                <p:cNvCxnSpPr>
                  <a:cxnSpLocks/>
                </p:cNvCxnSpPr>
                <p:nvPr/>
              </p:nvCxnSpPr>
              <p:spPr>
                <a:xfrm>
                  <a:off x="4427220" y="49276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9" name="Straight Connector 248">
                  <a:extLst>
                    <a:ext uri="{FF2B5EF4-FFF2-40B4-BE49-F238E27FC236}">
                      <a16:creationId xmlns:a16="http://schemas.microsoft.com/office/drawing/2014/main" id="{C0385176-CEE6-5AA0-C949-9379C448EF5A}"/>
                    </a:ext>
                  </a:extLst>
                </p:cNvPr>
                <p:cNvCxnSpPr>
                  <a:cxnSpLocks/>
                </p:cNvCxnSpPr>
                <p:nvPr/>
              </p:nvCxnSpPr>
              <p:spPr>
                <a:xfrm>
                  <a:off x="4427220" y="5314950"/>
                  <a:ext cx="749300" cy="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7" name="Group 6">
                <a:extLst>
                  <a:ext uri="{FF2B5EF4-FFF2-40B4-BE49-F238E27FC236}">
                    <a16:creationId xmlns:a16="http://schemas.microsoft.com/office/drawing/2014/main" id="{79122359-7FFD-CACB-E00A-BE382B9C61C1}"/>
                  </a:ext>
                </a:extLst>
              </p:cNvPr>
              <p:cNvGrpSpPr/>
              <p:nvPr/>
            </p:nvGrpSpPr>
            <p:grpSpPr>
              <a:xfrm rot="5400000">
                <a:off x="5484729" y="506554"/>
                <a:ext cx="1245403" cy="3873500"/>
                <a:chOff x="4427220" y="1828800"/>
                <a:chExt cx="1181100" cy="3873500"/>
              </a:xfrm>
            </p:grpSpPr>
            <p:cxnSp>
              <p:nvCxnSpPr>
                <p:cNvPr id="226" name="Straight Connector 225">
                  <a:extLst>
                    <a:ext uri="{FF2B5EF4-FFF2-40B4-BE49-F238E27FC236}">
                      <a16:creationId xmlns:a16="http://schemas.microsoft.com/office/drawing/2014/main" id="{C0EC7784-D9B1-2BF7-6139-747E93B03BC8}"/>
                    </a:ext>
                  </a:extLst>
                </p:cNvPr>
                <p:cNvCxnSpPr>
                  <a:cxnSpLocks/>
                </p:cNvCxnSpPr>
                <p:nvPr/>
              </p:nvCxnSpPr>
              <p:spPr>
                <a:xfrm>
                  <a:off x="4427220" y="18288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7" name="Straight Connector 226">
                  <a:extLst>
                    <a:ext uri="{FF2B5EF4-FFF2-40B4-BE49-F238E27FC236}">
                      <a16:creationId xmlns:a16="http://schemas.microsoft.com/office/drawing/2014/main" id="{11A0362F-81C9-0F8D-F980-760C5173068A}"/>
                    </a:ext>
                  </a:extLst>
                </p:cNvPr>
                <p:cNvCxnSpPr>
                  <a:cxnSpLocks/>
                </p:cNvCxnSpPr>
                <p:nvPr/>
              </p:nvCxnSpPr>
              <p:spPr>
                <a:xfrm>
                  <a:off x="4427220" y="57023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8" name="Straight Connector 227">
                  <a:extLst>
                    <a:ext uri="{FF2B5EF4-FFF2-40B4-BE49-F238E27FC236}">
                      <a16:creationId xmlns:a16="http://schemas.microsoft.com/office/drawing/2014/main" id="{DAD50F1C-BFF3-83D1-6A32-5A090AAD14FE}"/>
                    </a:ext>
                  </a:extLst>
                </p:cNvPr>
                <p:cNvCxnSpPr>
                  <a:cxnSpLocks/>
                </p:cNvCxnSpPr>
                <p:nvPr/>
              </p:nvCxnSpPr>
              <p:spPr>
                <a:xfrm>
                  <a:off x="4427220" y="221615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9" name="Straight Connector 228">
                  <a:extLst>
                    <a:ext uri="{FF2B5EF4-FFF2-40B4-BE49-F238E27FC236}">
                      <a16:creationId xmlns:a16="http://schemas.microsoft.com/office/drawing/2014/main" id="{E537F0FD-C4E5-A56D-EB16-65B60DE33F51}"/>
                    </a:ext>
                  </a:extLst>
                </p:cNvPr>
                <p:cNvCxnSpPr>
                  <a:cxnSpLocks/>
                </p:cNvCxnSpPr>
                <p:nvPr/>
              </p:nvCxnSpPr>
              <p:spPr>
                <a:xfrm>
                  <a:off x="4427220" y="26035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0" name="Straight Connector 229">
                  <a:extLst>
                    <a:ext uri="{FF2B5EF4-FFF2-40B4-BE49-F238E27FC236}">
                      <a16:creationId xmlns:a16="http://schemas.microsoft.com/office/drawing/2014/main" id="{9E408A4F-30A2-AC76-1859-66AA85B2EE1E}"/>
                    </a:ext>
                  </a:extLst>
                </p:cNvPr>
                <p:cNvCxnSpPr>
                  <a:cxnSpLocks/>
                </p:cNvCxnSpPr>
                <p:nvPr/>
              </p:nvCxnSpPr>
              <p:spPr>
                <a:xfrm>
                  <a:off x="4427220" y="299085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1" name="Straight Connector 230">
                  <a:extLst>
                    <a:ext uri="{FF2B5EF4-FFF2-40B4-BE49-F238E27FC236}">
                      <a16:creationId xmlns:a16="http://schemas.microsoft.com/office/drawing/2014/main" id="{232B9645-AA97-9B11-62E3-E3E3570C37F4}"/>
                    </a:ext>
                  </a:extLst>
                </p:cNvPr>
                <p:cNvCxnSpPr>
                  <a:cxnSpLocks/>
                </p:cNvCxnSpPr>
                <p:nvPr/>
              </p:nvCxnSpPr>
              <p:spPr>
                <a:xfrm>
                  <a:off x="4427220" y="33782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2" name="Straight Connector 231">
                  <a:extLst>
                    <a:ext uri="{FF2B5EF4-FFF2-40B4-BE49-F238E27FC236}">
                      <a16:creationId xmlns:a16="http://schemas.microsoft.com/office/drawing/2014/main" id="{C69EAE54-3D43-3A76-F4C6-F20A1BCF70E8}"/>
                    </a:ext>
                  </a:extLst>
                </p:cNvPr>
                <p:cNvCxnSpPr>
                  <a:cxnSpLocks/>
                </p:cNvCxnSpPr>
                <p:nvPr/>
              </p:nvCxnSpPr>
              <p:spPr>
                <a:xfrm>
                  <a:off x="4427220" y="3765550"/>
                  <a:ext cx="1181100" cy="0"/>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233" name="Straight Connector 232">
                  <a:extLst>
                    <a:ext uri="{FF2B5EF4-FFF2-40B4-BE49-F238E27FC236}">
                      <a16:creationId xmlns:a16="http://schemas.microsoft.com/office/drawing/2014/main" id="{AFEA5CF6-72EA-A28C-9EA8-D57B3B39204E}"/>
                    </a:ext>
                  </a:extLst>
                </p:cNvPr>
                <p:cNvCxnSpPr>
                  <a:cxnSpLocks/>
                </p:cNvCxnSpPr>
                <p:nvPr/>
              </p:nvCxnSpPr>
              <p:spPr>
                <a:xfrm>
                  <a:off x="4427220" y="41529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6" name="Straight Connector 235">
                  <a:extLst>
                    <a:ext uri="{FF2B5EF4-FFF2-40B4-BE49-F238E27FC236}">
                      <a16:creationId xmlns:a16="http://schemas.microsoft.com/office/drawing/2014/main" id="{5E3ABE17-AB10-DE4D-87B7-6FED1F731F61}"/>
                    </a:ext>
                  </a:extLst>
                </p:cNvPr>
                <p:cNvCxnSpPr>
                  <a:cxnSpLocks/>
                </p:cNvCxnSpPr>
                <p:nvPr/>
              </p:nvCxnSpPr>
              <p:spPr>
                <a:xfrm>
                  <a:off x="4427220" y="454025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7" name="Straight Connector 236">
                  <a:extLst>
                    <a:ext uri="{FF2B5EF4-FFF2-40B4-BE49-F238E27FC236}">
                      <a16:creationId xmlns:a16="http://schemas.microsoft.com/office/drawing/2014/main" id="{AC1E2A31-54CD-286A-7789-1CEE19D9A17F}"/>
                    </a:ext>
                  </a:extLst>
                </p:cNvPr>
                <p:cNvCxnSpPr>
                  <a:cxnSpLocks/>
                </p:cNvCxnSpPr>
                <p:nvPr/>
              </p:nvCxnSpPr>
              <p:spPr>
                <a:xfrm>
                  <a:off x="4427220" y="49276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8" name="Straight Connector 237">
                  <a:extLst>
                    <a:ext uri="{FF2B5EF4-FFF2-40B4-BE49-F238E27FC236}">
                      <a16:creationId xmlns:a16="http://schemas.microsoft.com/office/drawing/2014/main" id="{96E2EFBF-0019-F6D5-6E39-805BC39AABF2}"/>
                    </a:ext>
                  </a:extLst>
                </p:cNvPr>
                <p:cNvCxnSpPr>
                  <a:cxnSpLocks/>
                </p:cNvCxnSpPr>
                <p:nvPr/>
              </p:nvCxnSpPr>
              <p:spPr>
                <a:xfrm>
                  <a:off x="4427220" y="5314950"/>
                  <a:ext cx="749300" cy="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8" name="Group 7">
                <a:extLst>
                  <a:ext uri="{FF2B5EF4-FFF2-40B4-BE49-F238E27FC236}">
                    <a16:creationId xmlns:a16="http://schemas.microsoft.com/office/drawing/2014/main" id="{5D14923F-98A6-5DB0-AB63-0BCDAB84CF3D}"/>
                  </a:ext>
                </a:extLst>
              </p:cNvPr>
              <p:cNvGrpSpPr/>
              <p:nvPr/>
            </p:nvGrpSpPr>
            <p:grpSpPr>
              <a:xfrm rot="5400000" flipH="1">
                <a:off x="5484474" y="3153186"/>
                <a:ext cx="1245421" cy="3873500"/>
                <a:chOff x="4427220" y="1828800"/>
                <a:chExt cx="1181100" cy="3873500"/>
              </a:xfrm>
            </p:grpSpPr>
            <p:cxnSp>
              <p:nvCxnSpPr>
                <p:cNvPr id="9" name="Straight Connector 8">
                  <a:extLst>
                    <a:ext uri="{FF2B5EF4-FFF2-40B4-BE49-F238E27FC236}">
                      <a16:creationId xmlns:a16="http://schemas.microsoft.com/office/drawing/2014/main" id="{95AD3D57-885D-C6C4-6FF5-AE330D61175C}"/>
                    </a:ext>
                  </a:extLst>
                </p:cNvPr>
                <p:cNvCxnSpPr>
                  <a:cxnSpLocks/>
                </p:cNvCxnSpPr>
                <p:nvPr/>
              </p:nvCxnSpPr>
              <p:spPr>
                <a:xfrm>
                  <a:off x="4427220" y="18288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1EAA030C-A0DE-C5C0-88D5-C0E4A46AD81E}"/>
                    </a:ext>
                  </a:extLst>
                </p:cNvPr>
                <p:cNvCxnSpPr>
                  <a:cxnSpLocks/>
                </p:cNvCxnSpPr>
                <p:nvPr/>
              </p:nvCxnSpPr>
              <p:spPr>
                <a:xfrm>
                  <a:off x="4427220" y="57023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F1856197-2664-B53A-E0A0-D47A81364E34}"/>
                    </a:ext>
                  </a:extLst>
                </p:cNvPr>
                <p:cNvCxnSpPr>
                  <a:cxnSpLocks/>
                </p:cNvCxnSpPr>
                <p:nvPr/>
              </p:nvCxnSpPr>
              <p:spPr>
                <a:xfrm>
                  <a:off x="4427220" y="221615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DF1D5D9-385E-9CE5-E298-74DFB8438D9C}"/>
                    </a:ext>
                  </a:extLst>
                </p:cNvPr>
                <p:cNvCxnSpPr>
                  <a:cxnSpLocks/>
                </p:cNvCxnSpPr>
                <p:nvPr/>
              </p:nvCxnSpPr>
              <p:spPr>
                <a:xfrm>
                  <a:off x="4427220" y="26035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FA0AB387-2ACD-E1DB-B04C-18E3968B796B}"/>
                    </a:ext>
                  </a:extLst>
                </p:cNvPr>
                <p:cNvCxnSpPr>
                  <a:cxnSpLocks/>
                </p:cNvCxnSpPr>
                <p:nvPr/>
              </p:nvCxnSpPr>
              <p:spPr>
                <a:xfrm>
                  <a:off x="4427220" y="299085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0094E8C1-1EA1-9F40-ACCA-67CB6B6030AE}"/>
                    </a:ext>
                  </a:extLst>
                </p:cNvPr>
                <p:cNvCxnSpPr>
                  <a:cxnSpLocks/>
                </p:cNvCxnSpPr>
                <p:nvPr/>
              </p:nvCxnSpPr>
              <p:spPr>
                <a:xfrm>
                  <a:off x="4427220" y="33782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D9371EBF-AADA-39F3-DDFD-4BF4C7BAE1A9}"/>
                    </a:ext>
                  </a:extLst>
                </p:cNvPr>
                <p:cNvCxnSpPr>
                  <a:cxnSpLocks/>
                </p:cNvCxnSpPr>
                <p:nvPr/>
              </p:nvCxnSpPr>
              <p:spPr>
                <a:xfrm>
                  <a:off x="4427220" y="3765550"/>
                  <a:ext cx="1181100" cy="0"/>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7DBA95D4-4CFC-E06F-B286-A9AA95DC9ED4}"/>
                    </a:ext>
                  </a:extLst>
                </p:cNvPr>
                <p:cNvCxnSpPr>
                  <a:cxnSpLocks/>
                </p:cNvCxnSpPr>
                <p:nvPr/>
              </p:nvCxnSpPr>
              <p:spPr>
                <a:xfrm>
                  <a:off x="4427220" y="41529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3B7D33D2-DE11-45CD-AB2A-67DD8010C4AF}"/>
                    </a:ext>
                  </a:extLst>
                </p:cNvPr>
                <p:cNvCxnSpPr>
                  <a:cxnSpLocks/>
                </p:cNvCxnSpPr>
                <p:nvPr/>
              </p:nvCxnSpPr>
              <p:spPr>
                <a:xfrm>
                  <a:off x="4427220" y="454025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4" name="Straight Connector 223">
                  <a:extLst>
                    <a:ext uri="{FF2B5EF4-FFF2-40B4-BE49-F238E27FC236}">
                      <a16:creationId xmlns:a16="http://schemas.microsoft.com/office/drawing/2014/main" id="{23E89B05-DA53-E5A2-00AF-74223EBF2534}"/>
                    </a:ext>
                  </a:extLst>
                </p:cNvPr>
                <p:cNvCxnSpPr>
                  <a:cxnSpLocks/>
                </p:cNvCxnSpPr>
                <p:nvPr/>
              </p:nvCxnSpPr>
              <p:spPr>
                <a:xfrm>
                  <a:off x="4427220" y="49276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5" name="Straight Connector 224">
                  <a:extLst>
                    <a:ext uri="{FF2B5EF4-FFF2-40B4-BE49-F238E27FC236}">
                      <a16:creationId xmlns:a16="http://schemas.microsoft.com/office/drawing/2014/main" id="{4E53F393-C9BB-6A61-10D8-FC95C6DAE3B6}"/>
                    </a:ext>
                  </a:extLst>
                </p:cNvPr>
                <p:cNvCxnSpPr>
                  <a:cxnSpLocks/>
                </p:cNvCxnSpPr>
                <p:nvPr/>
              </p:nvCxnSpPr>
              <p:spPr>
                <a:xfrm>
                  <a:off x="4427220" y="5314950"/>
                  <a:ext cx="749300" cy="0"/>
                </a:xfrm>
                <a:prstGeom prst="line">
                  <a:avLst/>
                </a:prstGeom>
              </p:spPr>
              <p:style>
                <a:lnRef idx="1">
                  <a:schemeClr val="accent1"/>
                </a:lnRef>
                <a:fillRef idx="0">
                  <a:schemeClr val="accent1"/>
                </a:fillRef>
                <a:effectRef idx="0">
                  <a:schemeClr val="accent1"/>
                </a:effectRef>
                <a:fontRef idx="minor">
                  <a:schemeClr val="tx1"/>
                </a:fontRef>
              </p:style>
            </p:cxnSp>
          </p:grpSp>
        </p:grpSp>
        <p:grpSp>
          <p:nvGrpSpPr>
            <p:cNvPr id="64" name="Group 63">
              <a:extLst>
                <a:ext uri="{FF2B5EF4-FFF2-40B4-BE49-F238E27FC236}">
                  <a16:creationId xmlns:a16="http://schemas.microsoft.com/office/drawing/2014/main" id="{D06C0BED-768A-AE01-779F-80AAA43AD2D2}"/>
                </a:ext>
              </a:extLst>
            </p:cNvPr>
            <p:cNvGrpSpPr/>
            <p:nvPr/>
          </p:nvGrpSpPr>
          <p:grpSpPr>
            <a:xfrm>
              <a:off x="2952596" y="3665278"/>
              <a:ext cx="243819" cy="936550"/>
              <a:chOff x="10049969" y="3562809"/>
              <a:chExt cx="243819" cy="936550"/>
            </a:xfrm>
          </p:grpSpPr>
          <p:cxnSp>
            <p:nvCxnSpPr>
              <p:cNvPr id="55" name="Straight Connector 54">
                <a:extLst>
                  <a:ext uri="{FF2B5EF4-FFF2-40B4-BE49-F238E27FC236}">
                    <a16:creationId xmlns:a16="http://schemas.microsoft.com/office/drawing/2014/main" id="{117487E4-4083-0999-A05E-112F48C7AA54}"/>
                  </a:ext>
                </a:extLst>
              </p:cNvPr>
              <p:cNvCxnSpPr>
                <a:cxnSpLocks/>
              </p:cNvCxnSpPr>
              <p:nvPr/>
            </p:nvCxnSpPr>
            <p:spPr>
              <a:xfrm rot="900000" flipV="1">
                <a:off x="10293788" y="3562809"/>
                <a:ext cx="0" cy="935048"/>
              </a:xfrm>
              <a:prstGeom prst="line">
                <a:avLst/>
              </a:prstGeom>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EACAD61F-2F43-4857-F312-B34D22DD8F71}"/>
                  </a:ext>
                </a:extLst>
              </p:cNvPr>
              <p:cNvCxnSpPr>
                <a:cxnSpLocks/>
              </p:cNvCxnSpPr>
              <p:nvPr/>
            </p:nvCxnSpPr>
            <p:spPr>
              <a:xfrm rot="20700000" flipV="1">
                <a:off x="10049969" y="3563359"/>
                <a:ext cx="0" cy="936000"/>
              </a:xfrm>
              <a:prstGeom prst="line">
                <a:avLst/>
              </a:prstGeom>
            </p:spPr>
            <p:style>
              <a:lnRef idx="1">
                <a:schemeClr val="accent1"/>
              </a:lnRef>
              <a:fillRef idx="0">
                <a:schemeClr val="accent1"/>
              </a:fillRef>
              <a:effectRef idx="0">
                <a:schemeClr val="accent1"/>
              </a:effectRef>
              <a:fontRef idx="minor">
                <a:schemeClr val="tx1"/>
              </a:fontRef>
            </p:style>
          </p:cxnSp>
        </p:grpSp>
      </p:grpSp>
      <p:sp>
        <p:nvSpPr>
          <p:cNvPr id="46" name="TextBox 45">
            <a:extLst>
              <a:ext uri="{FF2B5EF4-FFF2-40B4-BE49-F238E27FC236}">
                <a16:creationId xmlns:a16="http://schemas.microsoft.com/office/drawing/2014/main" id="{47AC5B7D-D8FC-F5E7-7C4C-45A65FD89D96}"/>
              </a:ext>
            </a:extLst>
          </p:cNvPr>
          <p:cNvSpPr txBox="1"/>
          <p:nvPr/>
        </p:nvSpPr>
        <p:spPr>
          <a:xfrm>
            <a:off x="4224337" y="1451805"/>
            <a:ext cx="3743326" cy="646331"/>
          </a:xfrm>
          <a:prstGeom prst="rect">
            <a:avLst/>
          </a:prstGeom>
          <a:noFill/>
        </p:spPr>
        <p:txBody>
          <a:bodyPr wrap="square" rtlCol="0">
            <a:spAutoFit/>
          </a:bodyPr>
          <a:lstStyle/>
          <a:p>
            <a:pPr algn="ctr"/>
            <a:r>
              <a:rPr lang="en-NZ" dirty="0"/>
              <a:t>15° opening ricochet angle</a:t>
            </a:r>
          </a:p>
          <a:p>
            <a:pPr algn="ctr"/>
            <a:r>
              <a:rPr lang="en-NZ" dirty="0"/>
              <a:t>Distance 2000m</a:t>
            </a:r>
          </a:p>
        </p:txBody>
      </p:sp>
    </p:spTree>
    <p:extLst>
      <p:ext uri="{BB962C8B-B14F-4D97-AF65-F5344CB8AC3E}">
        <p14:creationId xmlns:p14="http://schemas.microsoft.com/office/powerpoint/2010/main" val="20691762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2C1ACB5-165C-0DBF-D4AE-C22B83E2934A}"/>
              </a:ext>
            </a:extLst>
          </p:cNvPr>
          <p:cNvSpPr txBox="1">
            <a:spLocks/>
          </p:cNvSpPr>
          <p:nvPr/>
        </p:nvSpPr>
        <p:spPr>
          <a:xfrm>
            <a:off x="0" y="393826"/>
            <a:ext cx="12192000" cy="930759"/>
          </a:xfrm>
          <a:prstGeom prst="rect">
            <a:avLst/>
          </a:prstGeom>
        </p:spPr>
        <p:txBody>
          <a:bodyPr/>
          <a:lstStyle>
            <a:lvl1pPr algn="l" defTabSz="914400" rtl="0" eaLnBrk="1" latinLnBrk="0" hangingPunct="1">
              <a:lnSpc>
                <a:spcPct val="90000"/>
              </a:lnSpc>
              <a:spcBef>
                <a:spcPct val="0"/>
              </a:spcBef>
              <a:buNone/>
              <a:defRPr sz="4400" b="1" i="1" kern="1200">
                <a:solidFill>
                  <a:srgbClr val="053C1E"/>
                </a:solidFill>
                <a:latin typeface="Arial" panose="020B0604020202020204" pitchFamily="34" charset="0"/>
                <a:ea typeface="+mj-ea"/>
                <a:cs typeface="Arial" panose="020B0604020202020204" pitchFamily="34" charset="0"/>
              </a:defRPr>
            </a:lvl1pPr>
          </a:lstStyle>
          <a:p>
            <a:pPr algn="ctr"/>
            <a:r>
              <a:rPr lang="en-GB" sz="3200" b="1" dirty="0"/>
              <a:t>T2 – CENTREFIRE PISTOLS UP TO .50CAL</a:t>
            </a:r>
          </a:p>
          <a:p>
            <a:pPr algn="ctr"/>
            <a:r>
              <a:rPr lang="en-GB" sz="3200" dirty="0"/>
              <a:t>- LOA and ROA (</a:t>
            </a:r>
            <a:r>
              <a:rPr lang="en-GB" sz="3200" dirty="0" err="1"/>
              <a:t>CofF</a:t>
            </a:r>
            <a:r>
              <a:rPr lang="en-GB" sz="3200" dirty="0"/>
              <a:t> 23 mils)</a:t>
            </a:r>
            <a:endParaRPr lang="en-GB" sz="3200" b="1" dirty="0"/>
          </a:p>
        </p:txBody>
      </p:sp>
      <p:sp>
        <p:nvSpPr>
          <p:cNvPr id="234" name="TextBox 233">
            <a:extLst>
              <a:ext uri="{FF2B5EF4-FFF2-40B4-BE49-F238E27FC236}">
                <a16:creationId xmlns:a16="http://schemas.microsoft.com/office/drawing/2014/main" id="{8DCB0A77-64B2-75E3-49A1-C9398F607DD3}"/>
              </a:ext>
            </a:extLst>
          </p:cNvPr>
          <p:cNvSpPr txBox="1"/>
          <p:nvPr/>
        </p:nvSpPr>
        <p:spPr>
          <a:xfrm>
            <a:off x="1717211" y="4923202"/>
            <a:ext cx="3455720" cy="307777"/>
          </a:xfrm>
          <a:prstGeom prst="rect">
            <a:avLst/>
          </a:prstGeom>
          <a:noFill/>
        </p:spPr>
        <p:txBody>
          <a:bodyPr wrap="square" rtlCol="0">
            <a:spAutoFit/>
          </a:bodyPr>
          <a:lstStyle/>
          <a:p>
            <a:pPr algn="ctr"/>
            <a:r>
              <a:rPr lang="en-GB" sz="1400" b="1" dirty="0"/>
              <a:t>Hard Surface Impact Distance</a:t>
            </a:r>
          </a:p>
        </p:txBody>
      </p:sp>
      <p:sp>
        <p:nvSpPr>
          <p:cNvPr id="235" name="TextBox 234">
            <a:extLst>
              <a:ext uri="{FF2B5EF4-FFF2-40B4-BE49-F238E27FC236}">
                <a16:creationId xmlns:a16="http://schemas.microsoft.com/office/drawing/2014/main" id="{2BE4173D-9908-8742-4BAA-813A6D3345DF}"/>
              </a:ext>
            </a:extLst>
          </p:cNvPr>
          <p:cNvSpPr txBox="1"/>
          <p:nvPr/>
        </p:nvSpPr>
        <p:spPr>
          <a:xfrm>
            <a:off x="7777985" y="4924594"/>
            <a:ext cx="3455720" cy="523220"/>
          </a:xfrm>
          <a:prstGeom prst="rect">
            <a:avLst/>
          </a:prstGeom>
          <a:noFill/>
        </p:spPr>
        <p:txBody>
          <a:bodyPr wrap="square" rtlCol="0">
            <a:spAutoFit/>
          </a:bodyPr>
          <a:lstStyle/>
          <a:p>
            <a:pPr algn="ctr"/>
            <a:r>
              <a:rPr lang="en-GB" sz="1400" b="1" dirty="0"/>
              <a:t>Ground Surface Impact Distance</a:t>
            </a:r>
          </a:p>
          <a:p>
            <a:pPr algn="ctr"/>
            <a:endParaRPr lang="en-GB" sz="1400" b="1" dirty="0"/>
          </a:p>
        </p:txBody>
      </p:sp>
      <p:grpSp>
        <p:nvGrpSpPr>
          <p:cNvPr id="132" name="Group 131">
            <a:extLst>
              <a:ext uri="{FF2B5EF4-FFF2-40B4-BE49-F238E27FC236}">
                <a16:creationId xmlns:a16="http://schemas.microsoft.com/office/drawing/2014/main" id="{66123ACF-2D85-DF03-2B71-6BF6FA06AC5B}"/>
              </a:ext>
            </a:extLst>
          </p:cNvPr>
          <p:cNvGrpSpPr/>
          <p:nvPr/>
        </p:nvGrpSpPr>
        <p:grpSpPr>
          <a:xfrm>
            <a:off x="1135412" y="2006029"/>
            <a:ext cx="2836513" cy="2786222"/>
            <a:chOff x="1135412" y="2006029"/>
            <a:chExt cx="2836513" cy="2786222"/>
          </a:xfrm>
        </p:grpSpPr>
        <p:grpSp>
          <p:nvGrpSpPr>
            <p:cNvPr id="2" name="Group 1">
              <a:extLst>
                <a:ext uri="{FF2B5EF4-FFF2-40B4-BE49-F238E27FC236}">
                  <a16:creationId xmlns:a16="http://schemas.microsoft.com/office/drawing/2014/main" id="{C8C310DA-FA0A-1440-303A-EC6AD02EE053}"/>
                </a:ext>
              </a:extLst>
            </p:cNvPr>
            <p:cNvGrpSpPr>
              <a:grpSpLocks noChangeAspect="1"/>
            </p:cNvGrpSpPr>
            <p:nvPr/>
          </p:nvGrpSpPr>
          <p:grpSpPr>
            <a:xfrm>
              <a:off x="1135412" y="3643926"/>
              <a:ext cx="1148010" cy="1148325"/>
              <a:chOff x="4161754" y="1820602"/>
              <a:chExt cx="3893326" cy="3894398"/>
            </a:xfrm>
          </p:grpSpPr>
          <p:sp>
            <p:nvSpPr>
              <p:cNvPr id="3" name="Rectangle 2">
                <a:extLst>
                  <a:ext uri="{FF2B5EF4-FFF2-40B4-BE49-F238E27FC236}">
                    <a16:creationId xmlns:a16="http://schemas.microsoft.com/office/drawing/2014/main" id="{1E971888-A36D-61CC-3677-D693D3940C80}"/>
                  </a:ext>
                </a:extLst>
              </p:cNvPr>
              <p:cNvSpPr/>
              <p:nvPr/>
            </p:nvSpPr>
            <p:spPr>
              <a:xfrm>
                <a:off x="4168880" y="1828800"/>
                <a:ext cx="3886200" cy="3886200"/>
              </a:xfrm>
              <a:prstGeom prst="rect">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5" name="Group 4">
                <a:extLst>
                  <a:ext uri="{FF2B5EF4-FFF2-40B4-BE49-F238E27FC236}">
                    <a16:creationId xmlns:a16="http://schemas.microsoft.com/office/drawing/2014/main" id="{4D0E95A0-3385-D7EF-9442-C0E0D5333710}"/>
                  </a:ext>
                </a:extLst>
              </p:cNvPr>
              <p:cNvGrpSpPr/>
              <p:nvPr/>
            </p:nvGrpSpPr>
            <p:grpSpPr>
              <a:xfrm>
                <a:off x="4161754" y="1836174"/>
                <a:ext cx="1247837" cy="3873500"/>
                <a:chOff x="4427220" y="1828800"/>
                <a:chExt cx="1181100" cy="3873500"/>
              </a:xfrm>
            </p:grpSpPr>
            <p:cxnSp>
              <p:nvCxnSpPr>
                <p:cNvPr id="250" name="Straight Connector 249">
                  <a:extLst>
                    <a:ext uri="{FF2B5EF4-FFF2-40B4-BE49-F238E27FC236}">
                      <a16:creationId xmlns:a16="http://schemas.microsoft.com/office/drawing/2014/main" id="{24923701-C9F8-ABD5-0EE1-AC3187C8F0CC}"/>
                    </a:ext>
                  </a:extLst>
                </p:cNvPr>
                <p:cNvCxnSpPr>
                  <a:cxnSpLocks/>
                </p:cNvCxnSpPr>
                <p:nvPr/>
              </p:nvCxnSpPr>
              <p:spPr>
                <a:xfrm>
                  <a:off x="4427220" y="18288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1" name="Straight Connector 250">
                  <a:extLst>
                    <a:ext uri="{FF2B5EF4-FFF2-40B4-BE49-F238E27FC236}">
                      <a16:creationId xmlns:a16="http://schemas.microsoft.com/office/drawing/2014/main" id="{C3AD7230-8DC7-E414-AE15-3752427AB8C4}"/>
                    </a:ext>
                  </a:extLst>
                </p:cNvPr>
                <p:cNvCxnSpPr>
                  <a:cxnSpLocks/>
                </p:cNvCxnSpPr>
                <p:nvPr/>
              </p:nvCxnSpPr>
              <p:spPr>
                <a:xfrm>
                  <a:off x="4427220" y="57023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2" name="Straight Connector 251">
                  <a:extLst>
                    <a:ext uri="{FF2B5EF4-FFF2-40B4-BE49-F238E27FC236}">
                      <a16:creationId xmlns:a16="http://schemas.microsoft.com/office/drawing/2014/main" id="{2C9F95F6-FDC2-A669-1725-4AC52114DA53}"/>
                    </a:ext>
                  </a:extLst>
                </p:cNvPr>
                <p:cNvCxnSpPr>
                  <a:cxnSpLocks/>
                </p:cNvCxnSpPr>
                <p:nvPr/>
              </p:nvCxnSpPr>
              <p:spPr>
                <a:xfrm>
                  <a:off x="4427220" y="221615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3" name="Straight Connector 252">
                  <a:extLst>
                    <a:ext uri="{FF2B5EF4-FFF2-40B4-BE49-F238E27FC236}">
                      <a16:creationId xmlns:a16="http://schemas.microsoft.com/office/drawing/2014/main" id="{5E6D25BC-2BAB-CF3B-BF86-D62EBE1FDAB2}"/>
                    </a:ext>
                  </a:extLst>
                </p:cNvPr>
                <p:cNvCxnSpPr>
                  <a:cxnSpLocks/>
                </p:cNvCxnSpPr>
                <p:nvPr/>
              </p:nvCxnSpPr>
              <p:spPr>
                <a:xfrm>
                  <a:off x="4427220" y="26035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4" name="Straight Connector 253">
                  <a:extLst>
                    <a:ext uri="{FF2B5EF4-FFF2-40B4-BE49-F238E27FC236}">
                      <a16:creationId xmlns:a16="http://schemas.microsoft.com/office/drawing/2014/main" id="{CB9590C9-4541-5A78-DC75-F959DE8B49DE}"/>
                    </a:ext>
                  </a:extLst>
                </p:cNvPr>
                <p:cNvCxnSpPr>
                  <a:cxnSpLocks/>
                </p:cNvCxnSpPr>
                <p:nvPr/>
              </p:nvCxnSpPr>
              <p:spPr>
                <a:xfrm>
                  <a:off x="4427220" y="299085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5" name="Straight Connector 254">
                  <a:extLst>
                    <a:ext uri="{FF2B5EF4-FFF2-40B4-BE49-F238E27FC236}">
                      <a16:creationId xmlns:a16="http://schemas.microsoft.com/office/drawing/2014/main" id="{15CCD3E5-E789-8D76-BBCD-96A57388FD35}"/>
                    </a:ext>
                  </a:extLst>
                </p:cNvPr>
                <p:cNvCxnSpPr>
                  <a:cxnSpLocks/>
                </p:cNvCxnSpPr>
                <p:nvPr/>
              </p:nvCxnSpPr>
              <p:spPr>
                <a:xfrm>
                  <a:off x="4427220" y="33782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3F3B660A-3001-EE44-8E22-6A613D9AF7CE}"/>
                    </a:ext>
                  </a:extLst>
                </p:cNvPr>
                <p:cNvCxnSpPr>
                  <a:cxnSpLocks/>
                </p:cNvCxnSpPr>
                <p:nvPr/>
              </p:nvCxnSpPr>
              <p:spPr>
                <a:xfrm>
                  <a:off x="4427220" y="3765550"/>
                  <a:ext cx="1181100" cy="0"/>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1E2905B1-26E5-5D74-3787-6D291B2B77BF}"/>
                    </a:ext>
                  </a:extLst>
                </p:cNvPr>
                <p:cNvCxnSpPr>
                  <a:cxnSpLocks/>
                </p:cNvCxnSpPr>
                <p:nvPr/>
              </p:nvCxnSpPr>
              <p:spPr>
                <a:xfrm>
                  <a:off x="4427220" y="41529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DBD15C71-AB28-E6F8-1E2D-9636E5CC57B9}"/>
                    </a:ext>
                  </a:extLst>
                </p:cNvPr>
                <p:cNvCxnSpPr>
                  <a:cxnSpLocks/>
                </p:cNvCxnSpPr>
                <p:nvPr/>
              </p:nvCxnSpPr>
              <p:spPr>
                <a:xfrm>
                  <a:off x="4427220" y="454025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DBEB24FE-D41C-2423-6B1E-C7FE1E654159}"/>
                    </a:ext>
                  </a:extLst>
                </p:cNvPr>
                <p:cNvCxnSpPr>
                  <a:cxnSpLocks/>
                </p:cNvCxnSpPr>
                <p:nvPr/>
              </p:nvCxnSpPr>
              <p:spPr>
                <a:xfrm>
                  <a:off x="4427220" y="49276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093BF467-CAD1-E9A8-0558-CB086557633A}"/>
                    </a:ext>
                  </a:extLst>
                </p:cNvPr>
                <p:cNvCxnSpPr>
                  <a:cxnSpLocks/>
                </p:cNvCxnSpPr>
                <p:nvPr/>
              </p:nvCxnSpPr>
              <p:spPr>
                <a:xfrm>
                  <a:off x="4427220" y="5314950"/>
                  <a:ext cx="749300" cy="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6" name="Group 5">
                <a:extLst>
                  <a:ext uri="{FF2B5EF4-FFF2-40B4-BE49-F238E27FC236}">
                    <a16:creationId xmlns:a16="http://schemas.microsoft.com/office/drawing/2014/main" id="{34030D28-D125-8575-E333-5336CD4F2915}"/>
                  </a:ext>
                </a:extLst>
              </p:cNvPr>
              <p:cNvGrpSpPr/>
              <p:nvPr/>
            </p:nvGrpSpPr>
            <p:grpSpPr>
              <a:xfrm flipH="1">
                <a:off x="6804896" y="1836420"/>
                <a:ext cx="1247837" cy="3873500"/>
                <a:chOff x="4427220" y="1828800"/>
                <a:chExt cx="1181100" cy="3873500"/>
              </a:xfrm>
            </p:grpSpPr>
            <p:cxnSp>
              <p:nvCxnSpPr>
                <p:cNvPr id="239" name="Straight Connector 238">
                  <a:extLst>
                    <a:ext uri="{FF2B5EF4-FFF2-40B4-BE49-F238E27FC236}">
                      <a16:creationId xmlns:a16="http://schemas.microsoft.com/office/drawing/2014/main" id="{BD069523-B887-265E-7AD8-CDB174470233}"/>
                    </a:ext>
                  </a:extLst>
                </p:cNvPr>
                <p:cNvCxnSpPr>
                  <a:cxnSpLocks/>
                </p:cNvCxnSpPr>
                <p:nvPr/>
              </p:nvCxnSpPr>
              <p:spPr>
                <a:xfrm>
                  <a:off x="4427220" y="18288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0" name="Straight Connector 239">
                  <a:extLst>
                    <a:ext uri="{FF2B5EF4-FFF2-40B4-BE49-F238E27FC236}">
                      <a16:creationId xmlns:a16="http://schemas.microsoft.com/office/drawing/2014/main" id="{D621A9FD-678E-2203-D443-09DDBBCD9912}"/>
                    </a:ext>
                  </a:extLst>
                </p:cNvPr>
                <p:cNvCxnSpPr>
                  <a:cxnSpLocks/>
                </p:cNvCxnSpPr>
                <p:nvPr/>
              </p:nvCxnSpPr>
              <p:spPr>
                <a:xfrm>
                  <a:off x="4427220" y="57023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1" name="Straight Connector 240">
                  <a:extLst>
                    <a:ext uri="{FF2B5EF4-FFF2-40B4-BE49-F238E27FC236}">
                      <a16:creationId xmlns:a16="http://schemas.microsoft.com/office/drawing/2014/main" id="{0D015E2B-5FFC-EBB4-A7D8-7F6A8A408125}"/>
                    </a:ext>
                  </a:extLst>
                </p:cNvPr>
                <p:cNvCxnSpPr>
                  <a:cxnSpLocks/>
                </p:cNvCxnSpPr>
                <p:nvPr/>
              </p:nvCxnSpPr>
              <p:spPr>
                <a:xfrm>
                  <a:off x="4427220" y="221615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2" name="Straight Connector 241">
                  <a:extLst>
                    <a:ext uri="{FF2B5EF4-FFF2-40B4-BE49-F238E27FC236}">
                      <a16:creationId xmlns:a16="http://schemas.microsoft.com/office/drawing/2014/main" id="{918554D5-C55E-7B83-B8BC-68D739C8C0E6}"/>
                    </a:ext>
                  </a:extLst>
                </p:cNvPr>
                <p:cNvCxnSpPr>
                  <a:cxnSpLocks/>
                </p:cNvCxnSpPr>
                <p:nvPr/>
              </p:nvCxnSpPr>
              <p:spPr>
                <a:xfrm>
                  <a:off x="4427220" y="26035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3" name="Straight Connector 242">
                  <a:extLst>
                    <a:ext uri="{FF2B5EF4-FFF2-40B4-BE49-F238E27FC236}">
                      <a16:creationId xmlns:a16="http://schemas.microsoft.com/office/drawing/2014/main" id="{30EC141A-68FE-6C9A-D15A-2F868212263D}"/>
                    </a:ext>
                  </a:extLst>
                </p:cNvPr>
                <p:cNvCxnSpPr>
                  <a:cxnSpLocks/>
                </p:cNvCxnSpPr>
                <p:nvPr/>
              </p:nvCxnSpPr>
              <p:spPr>
                <a:xfrm>
                  <a:off x="4427220" y="299085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4" name="Straight Connector 243">
                  <a:extLst>
                    <a:ext uri="{FF2B5EF4-FFF2-40B4-BE49-F238E27FC236}">
                      <a16:creationId xmlns:a16="http://schemas.microsoft.com/office/drawing/2014/main" id="{ED2F1315-987A-912B-6EBB-6FEAAA3E23C3}"/>
                    </a:ext>
                  </a:extLst>
                </p:cNvPr>
                <p:cNvCxnSpPr>
                  <a:cxnSpLocks/>
                </p:cNvCxnSpPr>
                <p:nvPr/>
              </p:nvCxnSpPr>
              <p:spPr>
                <a:xfrm>
                  <a:off x="4427220" y="33782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5" name="Straight Connector 244">
                  <a:extLst>
                    <a:ext uri="{FF2B5EF4-FFF2-40B4-BE49-F238E27FC236}">
                      <a16:creationId xmlns:a16="http://schemas.microsoft.com/office/drawing/2014/main" id="{C4656AE5-7A12-069D-26C2-62FF84E5236C}"/>
                    </a:ext>
                  </a:extLst>
                </p:cNvPr>
                <p:cNvCxnSpPr>
                  <a:cxnSpLocks/>
                </p:cNvCxnSpPr>
                <p:nvPr/>
              </p:nvCxnSpPr>
              <p:spPr>
                <a:xfrm>
                  <a:off x="4427220" y="3765550"/>
                  <a:ext cx="1181100" cy="0"/>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246" name="Straight Connector 245">
                  <a:extLst>
                    <a:ext uri="{FF2B5EF4-FFF2-40B4-BE49-F238E27FC236}">
                      <a16:creationId xmlns:a16="http://schemas.microsoft.com/office/drawing/2014/main" id="{BDA600B0-1609-851C-18F6-E44149F699B2}"/>
                    </a:ext>
                  </a:extLst>
                </p:cNvPr>
                <p:cNvCxnSpPr>
                  <a:cxnSpLocks/>
                </p:cNvCxnSpPr>
                <p:nvPr/>
              </p:nvCxnSpPr>
              <p:spPr>
                <a:xfrm>
                  <a:off x="4427220" y="41529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7" name="Straight Connector 246">
                  <a:extLst>
                    <a:ext uri="{FF2B5EF4-FFF2-40B4-BE49-F238E27FC236}">
                      <a16:creationId xmlns:a16="http://schemas.microsoft.com/office/drawing/2014/main" id="{843D9790-13ED-5A92-0D77-94E5E5AE0E8D}"/>
                    </a:ext>
                  </a:extLst>
                </p:cNvPr>
                <p:cNvCxnSpPr>
                  <a:cxnSpLocks/>
                </p:cNvCxnSpPr>
                <p:nvPr/>
              </p:nvCxnSpPr>
              <p:spPr>
                <a:xfrm>
                  <a:off x="4427220" y="454025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8" name="Straight Connector 247">
                  <a:extLst>
                    <a:ext uri="{FF2B5EF4-FFF2-40B4-BE49-F238E27FC236}">
                      <a16:creationId xmlns:a16="http://schemas.microsoft.com/office/drawing/2014/main" id="{6BD8589E-CE70-84C1-E628-47BD43CC8B38}"/>
                    </a:ext>
                  </a:extLst>
                </p:cNvPr>
                <p:cNvCxnSpPr>
                  <a:cxnSpLocks/>
                </p:cNvCxnSpPr>
                <p:nvPr/>
              </p:nvCxnSpPr>
              <p:spPr>
                <a:xfrm>
                  <a:off x="4427220" y="49276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9" name="Straight Connector 248">
                  <a:extLst>
                    <a:ext uri="{FF2B5EF4-FFF2-40B4-BE49-F238E27FC236}">
                      <a16:creationId xmlns:a16="http://schemas.microsoft.com/office/drawing/2014/main" id="{C0385176-CEE6-5AA0-C949-9379C448EF5A}"/>
                    </a:ext>
                  </a:extLst>
                </p:cNvPr>
                <p:cNvCxnSpPr>
                  <a:cxnSpLocks/>
                </p:cNvCxnSpPr>
                <p:nvPr/>
              </p:nvCxnSpPr>
              <p:spPr>
                <a:xfrm>
                  <a:off x="4427220" y="5314950"/>
                  <a:ext cx="749300" cy="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7" name="Group 6">
                <a:extLst>
                  <a:ext uri="{FF2B5EF4-FFF2-40B4-BE49-F238E27FC236}">
                    <a16:creationId xmlns:a16="http://schemas.microsoft.com/office/drawing/2014/main" id="{79122359-7FFD-CACB-E00A-BE382B9C61C1}"/>
                  </a:ext>
                </a:extLst>
              </p:cNvPr>
              <p:cNvGrpSpPr/>
              <p:nvPr/>
            </p:nvGrpSpPr>
            <p:grpSpPr>
              <a:xfrm rot="5400000">
                <a:off x="5484729" y="506554"/>
                <a:ext cx="1245403" cy="3873500"/>
                <a:chOff x="4427220" y="1828800"/>
                <a:chExt cx="1181100" cy="3873500"/>
              </a:xfrm>
            </p:grpSpPr>
            <p:cxnSp>
              <p:nvCxnSpPr>
                <p:cNvPr id="226" name="Straight Connector 225">
                  <a:extLst>
                    <a:ext uri="{FF2B5EF4-FFF2-40B4-BE49-F238E27FC236}">
                      <a16:creationId xmlns:a16="http://schemas.microsoft.com/office/drawing/2014/main" id="{C0EC7784-D9B1-2BF7-6139-747E93B03BC8}"/>
                    </a:ext>
                  </a:extLst>
                </p:cNvPr>
                <p:cNvCxnSpPr>
                  <a:cxnSpLocks/>
                </p:cNvCxnSpPr>
                <p:nvPr/>
              </p:nvCxnSpPr>
              <p:spPr>
                <a:xfrm>
                  <a:off x="4427220" y="18288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7" name="Straight Connector 226">
                  <a:extLst>
                    <a:ext uri="{FF2B5EF4-FFF2-40B4-BE49-F238E27FC236}">
                      <a16:creationId xmlns:a16="http://schemas.microsoft.com/office/drawing/2014/main" id="{11A0362F-81C9-0F8D-F980-760C5173068A}"/>
                    </a:ext>
                  </a:extLst>
                </p:cNvPr>
                <p:cNvCxnSpPr>
                  <a:cxnSpLocks/>
                </p:cNvCxnSpPr>
                <p:nvPr/>
              </p:nvCxnSpPr>
              <p:spPr>
                <a:xfrm>
                  <a:off x="4427220" y="57023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8" name="Straight Connector 227">
                  <a:extLst>
                    <a:ext uri="{FF2B5EF4-FFF2-40B4-BE49-F238E27FC236}">
                      <a16:creationId xmlns:a16="http://schemas.microsoft.com/office/drawing/2014/main" id="{DAD50F1C-BFF3-83D1-6A32-5A090AAD14FE}"/>
                    </a:ext>
                  </a:extLst>
                </p:cNvPr>
                <p:cNvCxnSpPr>
                  <a:cxnSpLocks/>
                </p:cNvCxnSpPr>
                <p:nvPr/>
              </p:nvCxnSpPr>
              <p:spPr>
                <a:xfrm>
                  <a:off x="4427220" y="221615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9" name="Straight Connector 228">
                  <a:extLst>
                    <a:ext uri="{FF2B5EF4-FFF2-40B4-BE49-F238E27FC236}">
                      <a16:creationId xmlns:a16="http://schemas.microsoft.com/office/drawing/2014/main" id="{E537F0FD-C4E5-A56D-EB16-65B60DE33F51}"/>
                    </a:ext>
                  </a:extLst>
                </p:cNvPr>
                <p:cNvCxnSpPr>
                  <a:cxnSpLocks/>
                </p:cNvCxnSpPr>
                <p:nvPr/>
              </p:nvCxnSpPr>
              <p:spPr>
                <a:xfrm>
                  <a:off x="4427220" y="26035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0" name="Straight Connector 229">
                  <a:extLst>
                    <a:ext uri="{FF2B5EF4-FFF2-40B4-BE49-F238E27FC236}">
                      <a16:creationId xmlns:a16="http://schemas.microsoft.com/office/drawing/2014/main" id="{9E408A4F-30A2-AC76-1859-66AA85B2EE1E}"/>
                    </a:ext>
                  </a:extLst>
                </p:cNvPr>
                <p:cNvCxnSpPr>
                  <a:cxnSpLocks/>
                </p:cNvCxnSpPr>
                <p:nvPr/>
              </p:nvCxnSpPr>
              <p:spPr>
                <a:xfrm>
                  <a:off x="4427220" y="299085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1" name="Straight Connector 230">
                  <a:extLst>
                    <a:ext uri="{FF2B5EF4-FFF2-40B4-BE49-F238E27FC236}">
                      <a16:creationId xmlns:a16="http://schemas.microsoft.com/office/drawing/2014/main" id="{232B9645-AA97-9B11-62E3-E3E3570C37F4}"/>
                    </a:ext>
                  </a:extLst>
                </p:cNvPr>
                <p:cNvCxnSpPr>
                  <a:cxnSpLocks/>
                </p:cNvCxnSpPr>
                <p:nvPr/>
              </p:nvCxnSpPr>
              <p:spPr>
                <a:xfrm>
                  <a:off x="4427220" y="33782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2" name="Straight Connector 231">
                  <a:extLst>
                    <a:ext uri="{FF2B5EF4-FFF2-40B4-BE49-F238E27FC236}">
                      <a16:creationId xmlns:a16="http://schemas.microsoft.com/office/drawing/2014/main" id="{C69EAE54-3D43-3A76-F4C6-F20A1BCF70E8}"/>
                    </a:ext>
                  </a:extLst>
                </p:cNvPr>
                <p:cNvCxnSpPr>
                  <a:cxnSpLocks/>
                </p:cNvCxnSpPr>
                <p:nvPr/>
              </p:nvCxnSpPr>
              <p:spPr>
                <a:xfrm>
                  <a:off x="4427220" y="3765550"/>
                  <a:ext cx="1181100" cy="0"/>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233" name="Straight Connector 232">
                  <a:extLst>
                    <a:ext uri="{FF2B5EF4-FFF2-40B4-BE49-F238E27FC236}">
                      <a16:creationId xmlns:a16="http://schemas.microsoft.com/office/drawing/2014/main" id="{AFEA5CF6-72EA-A28C-9EA8-D57B3B39204E}"/>
                    </a:ext>
                  </a:extLst>
                </p:cNvPr>
                <p:cNvCxnSpPr>
                  <a:cxnSpLocks/>
                </p:cNvCxnSpPr>
                <p:nvPr/>
              </p:nvCxnSpPr>
              <p:spPr>
                <a:xfrm>
                  <a:off x="4427220" y="41529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6" name="Straight Connector 235">
                  <a:extLst>
                    <a:ext uri="{FF2B5EF4-FFF2-40B4-BE49-F238E27FC236}">
                      <a16:creationId xmlns:a16="http://schemas.microsoft.com/office/drawing/2014/main" id="{5E3ABE17-AB10-DE4D-87B7-6FED1F731F61}"/>
                    </a:ext>
                  </a:extLst>
                </p:cNvPr>
                <p:cNvCxnSpPr>
                  <a:cxnSpLocks/>
                </p:cNvCxnSpPr>
                <p:nvPr/>
              </p:nvCxnSpPr>
              <p:spPr>
                <a:xfrm>
                  <a:off x="4427220" y="454025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7" name="Straight Connector 236">
                  <a:extLst>
                    <a:ext uri="{FF2B5EF4-FFF2-40B4-BE49-F238E27FC236}">
                      <a16:creationId xmlns:a16="http://schemas.microsoft.com/office/drawing/2014/main" id="{AC1E2A31-54CD-286A-7789-1CEE19D9A17F}"/>
                    </a:ext>
                  </a:extLst>
                </p:cNvPr>
                <p:cNvCxnSpPr>
                  <a:cxnSpLocks/>
                </p:cNvCxnSpPr>
                <p:nvPr/>
              </p:nvCxnSpPr>
              <p:spPr>
                <a:xfrm>
                  <a:off x="4427220" y="49276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8" name="Straight Connector 237">
                  <a:extLst>
                    <a:ext uri="{FF2B5EF4-FFF2-40B4-BE49-F238E27FC236}">
                      <a16:creationId xmlns:a16="http://schemas.microsoft.com/office/drawing/2014/main" id="{96E2EFBF-0019-F6D5-6E39-805BC39AABF2}"/>
                    </a:ext>
                  </a:extLst>
                </p:cNvPr>
                <p:cNvCxnSpPr>
                  <a:cxnSpLocks/>
                </p:cNvCxnSpPr>
                <p:nvPr/>
              </p:nvCxnSpPr>
              <p:spPr>
                <a:xfrm>
                  <a:off x="4427220" y="5314950"/>
                  <a:ext cx="749300" cy="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8" name="Group 7">
                <a:extLst>
                  <a:ext uri="{FF2B5EF4-FFF2-40B4-BE49-F238E27FC236}">
                    <a16:creationId xmlns:a16="http://schemas.microsoft.com/office/drawing/2014/main" id="{5D14923F-98A6-5DB0-AB63-0BCDAB84CF3D}"/>
                  </a:ext>
                </a:extLst>
              </p:cNvPr>
              <p:cNvGrpSpPr/>
              <p:nvPr/>
            </p:nvGrpSpPr>
            <p:grpSpPr>
              <a:xfrm rot="5400000" flipH="1">
                <a:off x="5484474" y="3153186"/>
                <a:ext cx="1245421" cy="3873500"/>
                <a:chOff x="4427220" y="1828800"/>
                <a:chExt cx="1181100" cy="3873500"/>
              </a:xfrm>
            </p:grpSpPr>
            <p:cxnSp>
              <p:nvCxnSpPr>
                <p:cNvPr id="9" name="Straight Connector 8">
                  <a:extLst>
                    <a:ext uri="{FF2B5EF4-FFF2-40B4-BE49-F238E27FC236}">
                      <a16:creationId xmlns:a16="http://schemas.microsoft.com/office/drawing/2014/main" id="{95AD3D57-885D-C6C4-6FF5-AE330D61175C}"/>
                    </a:ext>
                  </a:extLst>
                </p:cNvPr>
                <p:cNvCxnSpPr>
                  <a:cxnSpLocks/>
                </p:cNvCxnSpPr>
                <p:nvPr/>
              </p:nvCxnSpPr>
              <p:spPr>
                <a:xfrm>
                  <a:off x="4427220" y="18288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1EAA030C-A0DE-C5C0-88D5-C0E4A46AD81E}"/>
                    </a:ext>
                  </a:extLst>
                </p:cNvPr>
                <p:cNvCxnSpPr>
                  <a:cxnSpLocks/>
                </p:cNvCxnSpPr>
                <p:nvPr/>
              </p:nvCxnSpPr>
              <p:spPr>
                <a:xfrm>
                  <a:off x="4427220" y="57023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F1856197-2664-B53A-E0A0-D47A81364E34}"/>
                    </a:ext>
                  </a:extLst>
                </p:cNvPr>
                <p:cNvCxnSpPr>
                  <a:cxnSpLocks/>
                </p:cNvCxnSpPr>
                <p:nvPr/>
              </p:nvCxnSpPr>
              <p:spPr>
                <a:xfrm>
                  <a:off x="4427220" y="221615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DF1D5D9-385E-9CE5-E298-74DFB8438D9C}"/>
                    </a:ext>
                  </a:extLst>
                </p:cNvPr>
                <p:cNvCxnSpPr>
                  <a:cxnSpLocks/>
                </p:cNvCxnSpPr>
                <p:nvPr/>
              </p:nvCxnSpPr>
              <p:spPr>
                <a:xfrm>
                  <a:off x="4427220" y="26035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FA0AB387-2ACD-E1DB-B04C-18E3968B796B}"/>
                    </a:ext>
                  </a:extLst>
                </p:cNvPr>
                <p:cNvCxnSpPr>
                  <a:cxnSpLocks/>
                </p:cNvCxnSpPr>
                <p:nvPr/>
              </p:nvCxnSpPr>
              <p:spPr>
                <a:xfrm>
                  <a:off x="4427220" y="299085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0094E8C1-1EA1-9F40-ACCA-67CB6B6030AE}"/>
                    </a:ext>
                  </a:extLst>
                </p:cNvPr>
                <p:cNvCxnSpPr>
                  <a:cxnSpLocks/>
                </p:cNvCxnSpPr>
                <p:nvPr/>
              </p:nvCxnSpPr>
              <p:spPr>
                <a:xfrm>
                  <a:off x="4427220" y="33782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D9371EBF-AADA-39F3-DDFD-4BF4C7BAE1A9}"/>
                    </a:ext>
                  </a:extLst>
                </p:cNvPr>
                <p:cNvCxnSpPr>
                  <a:cxnSpLocks/>
                </p:cNvCxnSpPr>
                <p:nvPr/>
              </p:nvCxnSpPr>
              <p:spPr>
                <a:xfrm>
                  <a:off x="4427220" y="3765550"/>
                  <a:ext cx="1181100" cy="0"/>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7DBA95D4-4CFC-E06F-B286-A9AA95DC9ED4}"/>
                    </a:ext>
                  </a:extLst>
                </p:cNvPr>
                <p:cNvCxnSpPr>
                  <a:cxnSpLocks/>
                </p:cNvCxnSpPr>
                <p:nvPr/>
              </p:nvCxnSpPr>
              <p:spPr>
                <a:xfrm>
                  <a:off x="4427220" y="41529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3B7D33D2-DE11-45CD-AB2A-67DD8010C4AF}"/>
                    </a:ext>
                  </a:extLst>
                </p:cNvPr>
                <p:cNvCxnSpPr>
                  <a:cxnSpLocks/>
                </p:cNvCxnSpPr>
                <p:nvPr/>
              </p:nvCxnSpPr>
              <p:spPr>
                <a:xfrm>
                  <a:off x="4427220" y="454025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4" name="Straight Connector 223">
                  <a:extLst>
                    <a:ext uri="{FF2B5EF4-FFF2-40B4-BE49-F238E27FC236}">
                      <a16:creationId xmlns:a16="http://schemas.microsoft.com/office/drawing/2014/main" id="{23E89B05-DA53-E5A2-00AF-74223EBF2534}"/>
                    </a:ext>
                  </a:extLst>
                </p:cNvPr>
                <p:cNvCxnSpPr>
                  <a:cxnSpLocks/>
                </p:cNvCxnSpPr>
                <p:nvPr/>
              </p:nvCxnSpPr>
              <p:spPr>
                <a:xfrm>
                  <a:off x="4427220" y="49276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5" name="Straight Connector 224">
                  <a:extLst>
                    <a:ext uri="{FF2B5EF4-FFF2-40B4-BE49-F238E27FC236}">
                      <a16:creationId xmlns:a16="http://schemas.microsoft.com/office/drawing/2014/main" id="{4E53F393-C9BB-6A61-10D8-FC95C6DAE3B6}"/>
                    </a:ext>
                  </a:extLst>
                </p:cNvPr>
                <p:cNvCxnSpPr>
                  <a:cxnSpLocks/>
                </p:cNvCxnSpPr>
                <p:nvPr/>
              </p:nvCxnSpPr>
              <p:spPr>
                <a:xfrm>
                  <a:off x="4427220" y="5314950"/>
                  <a:ext cx="749300" cy="0"/>
                </a:xfrm>
                <a:prstGeom prst="line">
                  <a:avLst/>
                </a:prstGeom>
              </p:spPr>
              <p:style>
                <a:lnRef idx="1">
                  <a:schemeClr val="accent1"/>
                </a:lnRef>
                <a:fillRef idx="0">
                  <a:schemeClr val="accent1"/>
                </a:fillRef>
                <a:effectRef idx="0">
                  <a:schemeClr val="accent1"/>
                </a:effectRef>
                <a:fontRef idx="minor">
                  <a:schemeClr val="tx1"/>
                </a:fontRef>
              </p:style>
            </p:cxnSp>
          </p:grpSp>
        </p:grpSp>
        <p:grpSp>
          <p:nvGrpSpPr>
            <p:cNvPr id="52" name="Group 51">
              <a:extLst>
                <a:ext uri="{FF2B5EF4-FFF2-40B4-BE49-F238E27FC236}">
                  <a16:creationId xmlns:a16="http://schemas.microsoft.com/office/drawing/2014/main" id="{21976170-E315-B6AD-21CA-90CE0FA9F22C}"/>
                </a:ext>
              </a:extLst>
            </p:cNvPr>
            <p:cNvGrpSpPr/>
            <p:nvPr/>
          </p:nvGrpSpPr>
          <p:grpSpPr>
            <a:xfrm flipH="1">
              <a:off x="3462886" y="2006269"/>
              <a:ext cx="509039" cy="2572230"/>
              <a:chOff x="2564694" y="2006269"/>
              <a:chExt cx="509039" cy="2572230"/>
            </a:xfrm>
          </p:grpSpPr>
          <p:cxnSp>
            <p:nvCxnSpPr>
              <p:cNvPr id="53" name="Straight Connector 52">
                <a:extLst>
                  <a:ext uri="{FF2B5EF4-FFF2-40B4-BE49-F238E27FC236}">
                    <a16:creationId xmlns:a16="http://schemas.microsoft.com/office/drawing/2014/main" id="{AA3FE4F7-99C7-5CF2-0B17-E8A686CB5B46}"/>
                  </a:ext>
                </a:extLst>
              </p:cNvPr>
              <p:cNvCxnSpPr/>
              <p:nvPr/>
            </p:nvCxnSpPr>
            <p:spPr>
              <a:xfrm flipV="1">
                <a:off x="3070855" y="2006269"/>
                <a:ext cx="0" cy="2571750"/>
              </a:xfrm>
              <a:prstGeom prst="line">
                <a:avLst/>
              </a:prstGeom>
              <a:ln>
                <a:solidFill>
                  <a:srgbClr val="FF0000"/>
                </a:solidFill>
                <a:tailEnd type="triangle"/>
              </a:ln>
            </p:spPr>
            <p:style>
              <a:lnRef idx="3">
                <a:schemeClr val="dk1"/>
              </a:lnRef>
              <a:fillRef idx="0">
                <a:schemeClr val="dk1"/>
              </a:fillRef>
              <a:effectRef idx="2">
                <a:schemeClr val="dk1"/>
              </a:effectRef>
              <a:fontRef idx="minor">
                <a:schemeClr val="tx1"/>
              </a:fontRef>
            </p:style>
          </p:cxnSp>
          <p:cxnSp>
            <p:nvCxnSpPr>
              <p:cNvPr id="55" name="Straight Connector 54">
                <a:extLst>
                  <a:ext uri="{FF2B5EF4-FFF2-40B4-BE49-F238E27FC236}">
                    <a16:creationId xmlns:a16="http://schemas.microsoft.com/office/drawing/2014/main" id="{3A022ADF-4C92-2393-1E23-B36FE95CE166}"/>
                  </a:ext>
                </a:extLst>
              </p:cNvPr>
              <p:cNvCxnSpPr>
                <a:cxnSpLocks/>
              </p:cNvCxnSpPr>
              <p:nvPr/>
            </p:nvCxnSpPr>
            <p:spPr>
              <a:xfrm flipH="1" flipV="1">
                <a:off x="2569456" y="2717006"/>
                <a:ext cx="501400" cy="1861493"/>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E4DA63A5-21C3-0AD1-F76F-A50B902E66E9}"/>
                  </a:ext>
                </a:extLst>
              </p:cNvPr>
              <p:cNvCxnSpPr>
                <a:cxnSpLocks/>
              </p:cNvCxnSpPr>
              <p:nvPr/>
            </p:nvCxnSpPr>
            <p:spPr>
              <a:xfrm flipH="1" flipV="1">
                <a:off x="3028489" y="2270584"/>
                <a:ext cx="45244" cy="2302669"/>
              </a:xfrm>
              <a:prstGeom prst="line">
                <a:avLst/>
              </a:prstGeom>
              <a:ln w="12700" cap="sq">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C70E0B70-41A4-8123-AC71-368EC17743B0}"/>
                  </a:ext>
                </a:extLst>
              </p:cNvPr>
              <p:cNvCxnSpPr>
                <a:cxnSpLocks/>
              </p:cNvCxnSpPr>
              <p:nvPr/>
            </p:nvCxnSpPr>
            <p:spPr>
              <a:xfrm flipH="1">
                <a:off x="2564694" y="2275346"/>
                <a:ext cx="456156" cy="444042"/>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56D18903-2C21-9F10-7CE8-D5238D4D52E5}"/>
                  </a:ext>
                </a:extLst>
              </p:cNvPr>
              <p:cNvCxnSpPr>
                <a:cxnSpLocks/>
              </p:cNvCxnSpPr>
              <p:nvPr/>
            </p:nvCxnSpPr>
            <p:spPr>
              <a:xfrm flipH="1">
                <a:off x="3019453" y="2275438"/>
                <a:ext cx="49672" cy="442"/>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94" name="Group 93">
              <a:extLst>
                <a:ext uri="{FF2B5EF4-FFF2-40B4-BE49-F238E27FC236}">
                  <a16:creationId xmlns:a16="http://schemas.microsoft.com/office/drawing/2014/main" id="{66138094-F632-C7A7-F256-7D78D34525D9}"/>
                </a:ext>
              </a:extLst>
            </p:cNvPr>
            <p:cNvGrpSpPr/>
            <p:nvPr/>
          </p:nvGrpSpPr>
          <p:grpSpPr>
            <a:xfrm>
              <a:off x="2700244" y="2006029"/>
              <a:ext cx="509039" cy="2572230"/>
              <a:chOff x="2564694" y="2006269"/>
              <a:chExt cx="509039" cy="2572230"/>
            </a:xfrm>
          </p:grpSpPr>
          <p:cxnSp>
            <p:nvCxnSpPr>
              <p:cNvPr id="95" name="Straight Connector 94">
                <a:extLst>
                  <a:ext uri="{FF2B5EF4-FFF2-40B4-BE49-F238E27FC236}">
                    <a16:creationId xmlns:a16="http://schemas.microsoft.com/office/drawing/2014/main" id="{C3D31523-E0D5-9103-0D3C-AC5BA87DD8F0}"/>
                  </a:ext>
                </a:extLst>
              </p:cNvPr>
              <p:cNvCxnSpPr/>
              <p:nvPr/>
            </p:nvCxnSpPr>
            <p:spPr>
              <a:xfrm flipV="1">
                <a:off x="3070855" y="2006269"/>
                <a:ext cx="0" cy="2571750"/>
              </a:xfrm>
              <a:prstGeom prst="line">
                <a:avLst/>
              </a:prstGeom>
              <a:ln>
                <a:solidFill>
                  <a:srgbClr val="FF0000"/>
                </a:solidFill>
                <a:tailEnd type="triangle"/>
              </a:ln>
            </p:spPr>
            <p:style>
              <a:lnRef idx="3">
                <a:schemeClr val="dk1"/>
              </a:lnRef>
              <a:fillRef idx="0">
                <a:schemeClr val="dk1"/>
              </a:fillRef>
              <a:effectRef idx="2">
                <a:schemeClr val="dk1"/>
              </a:effectRef>
              <a:fontRef idx="minor">
                <a:schemeClr val="tx1"/>
              </a:fontRef>
            </p:style>
          </p:cxnSp>
          <p:cxnSp>
            <p:nvCxnSpPr>
              <p:cNvPr id="128" name="Straight Connector 127">
                <a:extLst>
                  <a:ext uri="{FF2B5EF4-FFF2-40B4-BE49-F238E27FC236}">
                    <a16:creationId xmlns:a16="http://schemas.microsoft.com/office/drawing/2014/main" id="{478EC1D9-EAFB-DC17-744F-7AAD39A906E4}"/>
                  </a:ext>
                </a:extLst>
              </p:cNvPr>
              <p:cNvCxnSpPr>
                <a:cxnSpLocks/>
              </p:cNvCxnSpPr>
              <p:nvPr/>
            </p:nvCxnSpPr>
            <p:spPr>
              <a:xfrm flipH="1" flipV="1">
                <a:off x="2569456" y="2717006"/>
                <a:ext cx="501400" cy="1861493"/>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182ABE3C-4DEA-D610-30B3-64BD9DBD1E05}"/>
                  </a:ext>
                </a:extLst>
              </p:cNvPr>
              <p:cNvCxnSpPr>
                <a:cxnSpLocks/>
              </p:cNvCxnSpPr>
              <p:nvPr/>
            </p:nvCxnSpPr>
            <p:spPr>
              <a:xfrm flipH="1" flipV="1">
                <a:off x="3028489" y="2270584"/>
                <a:ext cx="45244" cy="2302669"/>
              </a:xfrm>
              <a:prstGeom prst="line">
                <a:avLst/>
              </a:prstGeom>
              <a:ln w="12700" cap="sq">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7F276F1D-A747-0677-1490-C33FE684F1E2}"/>
                  </a:ext>
                </a:extLst>
              </p:cNvPr>
              <p:cNvCxnSpPr>
                <a:cxnSpLocks/>
              </p:cNvCxnSpPr>
              <p:nvPr/>
            </p:nvCxnSpPr>
            <p:spPr>
              <a:xfrm flipH="1">
                <a:off x="2564694" y="2275346"/>
                <a:ext cx="456156" cy="444042"/>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21D28F2E-75E1-4DC2-5ACD-2F4764AC0EE8}"/>
                  </a:ext>
                </a:extLst>
              </p:cNvPr>
              <p:cNvCxnSpPr>
                <a:cxnSpLocks/>
              </p:cNvCxnSpPr>
              <p:nvPr/>
            </p:nvCxnSpPr>
            <p:spPr>
              <a:xfrm flipH="1">
                <a:off x="3019453" y="2275438"/>
                <a:ext cx="49672" cy="442"/>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grpSp>
      </p:grpSp>
      <p:grpSp>
        <p:nvGrpSpPr>
          <p:cNvPr id="156" name="Group 155">
            <a:extLst>
              <a:ext uri="{FF2B5EF4-FFF2-40B4-BE49-F238E27FC236}">
                <a16:creationId xmlns:a16="http://schemas.microsoft.com/office/drawing/2014/main" id="{B01479E3-E855-FF38-1D64-0FF3CB207D24}"/>
              </a:ext>
            </a:extLst>
          </p:cNvPr>
          <p:cNvGrpSpPr/>
          <p:nvPr/>
        </p:nvGrpSpPr>
        <p:grpSpPr>
          <a:xfrm>
            <a:off x="7673761" y="2092905"/>
            <a:ext cx="2556089" cy="2663187"/>
            <a:chOff x="7673761" y="2092905"/>
            <a:chExt cx="2556089" cy="2663187"/>
          </a:xfrm>
        </p:grpSpPr>
        <p:grpSp>
          <p:nvGrpSpPr>
            <p:cNvPr id="15" name="Group 14">
              <a:extLst>
                <a:ext uri="{FF2B5EF4-FFF2-40B4-BE49-F238E27FC236}">
                  <a16:creationId xmlns:a16="http://schemas.microsoft.com/office/drawing/2014/main" id="{2514692E-6650-B00B-D7F6-6F40808E9CDB}"/>
                </a:ext>
              </a:extLst>
            </p:cNvPr>
            <p:cNvGrpSpPr>
              <a:grpSpLocks noChangeAspect="1"/>
            </p:cNvGrpSpPr>
            <p:nvPr/>
          </p:nvGrpSpPr>
          <p:grpSpPr>
            <a:xfrm>
              <a:off x="7673761" y="3607767"/>
              <a:ext cx="1148010" cy="1148325"/>
              <a:chOff x="4161754" y="1820602"/>
              <a:chExt cx="3893326" cy="3894398"/>
            </a:xfrm>
          </p:grpSpPr>
          <p:sp>
            <p:nvSpPr>
              <p:cNvPr id="16" name="Rectangle 15">
                <a:extLst>
                  <a:ext uri="{FF2B5EF4-FFF2-40B4-BE49-F238E27FC236}">
                    <a16:creationId xmlns:a16="http://schemas.microsoft.com/office/drawing/2014/main" id="{0494E66E-35E8-30B7-F4E8-7B2E5C9FDA53}"/>
                  </a:ext>
                </a:extLst>
              </p:cNvPr>
              <p:cNvSpPr/>
              <p:nvPr/>
            </p:nvSpPr>
            <p:spPr>
              <a:xfrm>
                <a:off x="4168880" y="1828800"/>
                <a:ext cx="3886200" cy="3886200"/>
              </a:xfrm>
              <a:prstGeom prst="rect">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7" name="Group 16">
                <a:extLst>
                  <a:ext uri="{FF2B5EF4-FFF2-40B4-BE49-F238E27FC236}">
                    <a16:creationId xmlns:a16="http://schemas.microsoft.com/office/drawing/2014/main" id="{B292932D-4139-6ECC-7AF0-36A84D346AD5}"/>
                  </a:ext>
                </a:extLst>
              </p:cNvPr>
              <p:cNvGrpSpPr/>
              <p:nvPr/>
            </p:nvGrpSpPr>
            <p:grpSpPr>
              <a:xfrm>
                <a:off x="4161754" y="1836174"/>
                <a:ext cx="1247837" cy="3873500"/>
                <a:chOff x="4427220" y="1828800"/>
                <a:chExt cx="1181100" cy="3873500"/>
              </a:xfrm>
            </p:grpSpPr>
            <p:cxnSp>
              <p:nvCxnSpPr>
                <p:cNvPr id="73" name="Straight Connector 72">
                  <a:extLst>
                    <a:ext uri="{FF2B5EF4-FFF2-40B4-BE49-F238E27FC236}">
                      <a16:creationId xmlns:a16="http://schemas.microsoft.com/office/drawing/2014/main" id="{8E7EAADA-8BC2-7A08-0625-06611859B14B}"/>
                    </a:ext>
                  </a:extLst>
                </p:cNvPr>
                <p:cNvCxnSpPr>
                  <a:cxnSpLocks/>
                </p:cNvCxnSpPr>
                <p:nvPr/>
              </p:nvCxnSpPr>
              <p:spPr>
                <a:xfrm>
                  <a:off x="4427220" y="18288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A0A5FD55-D6F6-12CA-7724-0F5FEE024429}"/>
                    </a:ext>
                  </a:extLst>
                </p:cNvPr>
                <p:cNvCxnSpPr>
                  <a:cxnSpLocks/>
                </p:cNvCxnSpPr>
                <p:nvPr/>
              </p:nvCxnSpPr>
              <p:spPr>
                <a:xfrm>
                  <a:off x="4427220" y="57023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AE2BB408-5033-52FF-FE32-8DB3C5AAA729}"/>
                    </a:ext>
                  </a:extLst>
                </p:cNvPr>
                <p:cNvCxnSpPr>
                  <a:cxnSpLocks/>
                </p:cNvCxnSpPr>
                <p:nvPr/>
              </p:nvCxnSpPr>
              <p:spPr>
                <a:xfrm>
                  <a:off x="4427220" y="221615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CB4CD85F-66FE-0151-410A-94B8450678C9}"/>
                    </a:ext>
                  </a:extLst>
                </p:cNvPr>
                <p:cNvCxnSpPr>
                  <a:cxnSpLocks/>
                </p:cNvCxnSpPr>
                <p:nvPr/>
              </p:nvCxnSpPr>
              <p:spPr>
                <a:xfrm>
                  <a:off x="4427220" y="26035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0A07261C-D122-1EAD-8071-613AABEC66E7}"/>
                    </a:ext>
                  </a:extLst>
                </p:cNvPr>
                <p:cNvCxnSpPr>
                  <a:cxnSpLocks/>
                </p:cNvCxnSpPr>
                <p:nvPr/>
              </p:nvCxnSpPr>
              <p:spPr>
                <a:xfrm>
                  <a:off x="4427220" y="299085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ADA1AAF0-097D-07E5-DEB0-7B0BB20F029B}"/>
                    </a:ext>
                  </a:extLst>
                </p:cNvPr>
                <p:cNvCxnSpPr>
                  <a:cxnSpLocks/>
                </p:cNvCxnSpPr>
                <p:nvPr/>
              </p:nvCxnSpPr>
              <p:spPr>
                <a:xfrm>
                  <a:off x="4427220" y="33782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6332F551-91B7-D75D-86C1-88249E99AF26}"/>
                    </a:ext>
                  </a:extLst>
                </p:cNvPr>
                <p:cNvCxnSpPr>
                  <a:cxnSpLocks/>
                </p:cNvCxnSpPr>
                <p:nvPr/>
              </p:nvCxnSpPr>
              <p:spPr>
                <a:xfrm>
                  <a:off x="4427220" y="3765550"/>
                  <a:ext cx="1181100" cy="0"/>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C16D72F9-EE48-F822-3621-57BEF411B6F0}"/>
                    </a:ext>
                  </a:extLst>
                </p:cNvPr>
                <p:cNvCxnSpPr>
                  <a:cxnSpLocks/>
                </p:cNvCxnSpPr>
                <p:nvPr/>
              </p:nvCxnSpPr>
              <p:spPr>
                <a:xfrm>
                  <a:off x="4427220" y="41529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2C01AB2F-F503-65A8-F1BC-14FD1B3FDC3E}"/>
                    </a:ext>
                  </a:extLst>
                </p:cNvPr>
                <p:cNvCxnSpPr>
                  <a:cxnSpLocks/>
                </p:cNvCxnSpPr>
                <p:nvPr/>
              </p:nvCxnSpPr>
              <p:spPr>
                <a:xfrm>
                  <a:off x="4427220" y="454025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5633A1C0-6AAD-8C76-95A5-872211458AC5}"/>
                    </a:ext>
                  </a:extLst>
                </p:cNvPr>
                <p:cNvCxnSpPr>
                  <a:cxnSpLocks/>
                </p:cNvCxnSpPr>
                <p:nvPr/>
              </p:nvCxnSpPr>
              <p:spPr>
                <a:xfrm>
                  <a:off x="4427220" y="49276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B4A63B3A-C1CE-607C-06C2-5A6CEA796FD8}"/>
                    </a:ext>
                  </a:extLst>
                </p:cNvPr>
                <p:cNvCxnSpPr>
                  <a:cxnSpLocks/>
                </p:cNvCxnSpPr>
                <p:nvPr/>
              </p:nvCxnSpPr>
              <p:spPr>
                <a:xfrm>
                  <a:off x="4427220" y="5314950"/>
                  <a:ext cx="749300" cy="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DB41870F-9983-5B12-EE8E-8E194C8785EE}"/>
                  </a:ext>
                </a:extLst>
              </p:cNvPr>
              <p:cNvGrpSpPr/>
              <p:nvPr/>
            </p:nvGrpSpPr>
            <p:grpSpPr>
              <a:xfrm flipH="1">
                <a:off x="6804896" y="1836420"/>
                <a:ext cx="1247837" cy="3873500"/>
                <a:chOff x="4427220" y="1828800"/>
                <a:chExt cx="1181100" cy="3873500"/>
              </a:xfrm>
            </p:grpSpPr>
            <p:cxnSp>
              <p:nvCxnSpPr>
                <p:cNvPr id="59" name="Straight Connector 58">
                  <a:extLst>
                    <a:ext uri="{FF2B5EF4-FFF2-40B4-BE49-F238E27FC236}">
                      <a16:creationId xmlns:a16="http://schemas.microsoft.com/office/drawing/2014/main" id="{0BF55307-B01D-2AC9-4B24-7F9A6F56A252}"/>
                    </a:ext>
                  </a:extLst>
                </p:cNvPr>
                <p:cNvCxnSpPr>
                  <a:cxnSpLocks/>
                </p:cNvCxnSpPr>
                <p:nvPr/>
              </p:nvCxnSpPr>
              <p:spPr>
                <a:xfrm>
                  <a:off x="4427220" y="18288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9059C350-5204-56EE-2C79-0BA087657B13}"/>
                    </a:ext>
                  </a:extLst>
                </p:cNvPr>
                <p:cNvCxnSpPr>
                  <a:cxnSpLocks/>
                </p:cNvCxnSpPr>
                <p:nvPr/>
              </p:nvCxnSpPr>
              <p:spPr>
                <a:xfrm>
                  <a:off x="4427220" y="57023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AABB1674-8B0F-C4A0-2170-45FC7156FA13}"/>
                    </a:ext>
                  </a:extLst>
                </p:cNvPr>
                <p:cNvCxnSpPr>
                  <a:cxnSpLocks/>
                </p:cNvCxnSpPr>
                <p:nvPr/>
              </p:nvCxnSpPr>
              <p:spPr>
                <a:xfrm>
                  <a:off x="4427220" y="221615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B47A88A2-D40E-2B07-CB3E-45D07D62DBBF}"/>
                    </a:ext>
                  </a:extLst>
                </p:cNvPr>
                <p:cNvCxnSpPr>
                  <a:cxnSpLocks/>
                </p:cNvCxnSpPr>
                <p:nvPr/>
              </p:nvCxnSpPr>
              <p:spPr>
                <a:xfrm>
                  <a:off x="4427220" y="26035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91D8F787-4640-1390-F67E-878970128C44}"/>
                    </a:ext>
                  </a:extLst>
                </p:cNvPr>
                <p:cNvCxnSpPr>
                  <a:cxnSpLocks/>
                </p:cNvCxnSpPr>
                <p:nvPr/>
              </p:nvCxnSpPr>
              <p:spPr>
                <a:xfrm>
                  <a:off x="4427220" y="299085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726E6369-7ED6-CC46-733B-0B2F0BF3BE70}"/>
                    </a:ext>
                  </a:extLst>
                </p:cNvPr>
                <p:cNvCxnSpPr>
                  <a:cxnSpLocks/>
                </p:cNvCxnSpPr>
                <p:nvPr/>
              </p:nvCxnSpPr>
              <p:spPr>
                <a:xfrm>
                  <a:off x="4427220" y="33782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73E162B3-19C1-C9F9-4BFA-833D12842885}"/>
                    </a:ext>
                  </a:extLst>
                </p:cNvPr>
                <p:cNvCxnSpPr>
                  <a:cxnSpLocks/>
                </p:cNvCxnSpPr>
                <p:nvPr/>
              </p:nvCxnSpPr>
              <p:spPr>
                <a:xfrm>
                  <a:off x="4427220" y="3765550"/>
                  <a:ext cx="1181100" cy="0"/>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5ECB2664-62D5-6D16-B633-2004709EDF9E}"/>
                    </a:ext>
                  </a:extLst>
                </p:cNvPr>
                <p:cNvCxnSpPr>
                  <a:cxnSpLocks/>
                </p:cNvCxnSpPr>
                <p:nvPr/>
              </p:nvCxnSpPr>
              <p:spPr>
                <a:xfrm>
                  <a:off x="4427220" y="41529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861F9DA6-1538-7B33-3963-3CA2FB5A1401}"/>
                    </a:ext>
                  </a:extLst>
                </p:cNvPr>
                <p:cNvCxnSpPr>
                  <a:cxnSpLocks/>
                </p:cNvCxnSpPr>
                <p:nvPr/>
              </p:nvCxnSpPr>
              <p:spPr>
                <a:xfrm>
                  <a:off x="4427220" y="454025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987F14D6-72AD-CC95-EBFC-30C1337C60F9}"/>
                    </a:ext>
                  </a:extLst>
                </p:cNvPr>
                <p:cNvCxnSpPr>
                  <a:cxnSpLocks/>
                </p:cNvCxnSpPr>
                <p:nvPr/>
              </p:nvCxnSpPr>
              <p:spPr>
                <a:xfrm>
                  <a:off x="4427220" y="49276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13148B40-AD01-3300-E3AB-C30FE9D5FA24}"/>
                    </a:ext>
                  </a:extLst>
                </p:cNvPr>
                <p:cNvCxnSpPr>
                  <a:cxnSpLocks/>
                </p:cNvCxnSpPr>
                <p:nvPr/>
              </p:nvCxnSpPr>
              <p:spPr>
                <a:xfrm>
                  <a:off x="4427220" y="5314950"/>
                  <a:ext cx="749300" cy="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20" name="Group 19">
                <a:extLst>
                  <a:ext uri="{FF2B5EF4-FFF2-40B4-BE49-F238E27FC236}">
                    <a16:creationId xmlns:a16="http://schemas.microsoft.com/office/drawing/2014/main" id="{F590CC13-11A1-1454-DC30-B2E787F55443}"/>
                  </a:ext>
                </a:extLst>
              </p:cNvPr>
              <p:cNvGrpSpPr/>
              <p:nvPr/>
            </p:nvGrpSpPr>
            <p:grpSpPr>
              <a:xfrm rot="5400000">
                <a:off x="5484729" y="506554"/>
                <a:ext cx="1245403" cy="3873500"/>
                <a:chOff x="4427220" y="1828800"/>
                <a:chExt cx="1181100" cy="3873500"/>
              </a:xfrm>
            </p:grpSpPr>
            <p:cxnSp>
              <p:nvCxnSpPr>
                <p:cNvPr id="37" name="Straight Connector 36">
                  <a:extLst>
                    <a:ext uri="{FF2B5EF4-FFF2-40B4-BE49-F238E27FC236}">
                      <a16:creationId xmlns:a16="http://schemas.microsoft.com/office/drawing/2014/main" id="{FEB0C215-B2F3-F8DE-F91D-8CF79077473B}"/>
                    </a:ext>
                  </a:extLst>
                </p:cNvPr>
                <p:cNvCxnSpPr>
                  <a:cxnSpLocks/>
                </p:cNvCxnSpPr>
                <p:nvPr/>
              </p:nvCxnSpPr>
              <p:spPr>
                <a:xfrm>
                  <a:off x="4427220" y="18288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AB0B377-C213-3581-4CC2-C1474A648F08}"/>
                    </a:ext>
                  </a:extLst>
                </p:cNvPr>
                <p:cNvCxnSpPr>
                  <a:cxnSpLocks/>
                </p:cNvCxnSpPr>
                <p:nvPr/>
              </p:nvCxnSpPr>
              <p:spPr>
                <a:xfrm>
                  <a:off x="4427220" y="57023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3BABC35B-6289-0D35-8076-FA65A1F2C0B3}"/>
                    </a:ext>
                  </a:extLst>
                </p:cNvPr>
                <p:cNvCxnSpPr>
                  <a:cxnSpLocks/>
                </p:cNvCxnSpPr>
                <p:nvPr/>
              </p:nvCxnSpPr>
              <p:spPr>
                <a:xfrm>
                  <a:off x="4427220" y="221615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DBCCF6BB-C0F5-5CC9-5C1C-D9A85BC5A15A}"/>
                    </a:ext>
                  </a:extLst>
                </p:cNvPr>
                <p:cNvCxnSpPr>
                  <a:cxnSpLocks/>
                </p:cNvCxnSpPr>
                <p:nvPr/>
              </p:nvCxnSpPr>
              <p:spPr>
                <a:xfrm>
                  <a:off x="4427220" y="26035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328A9AED-7631-8297-F93E-A1DA0878AD95}"/>
                    </a:ext>
                  </a:extLst>
                </p:cNvPr>
                <p:cNvCxnSpPr>
                  <a:cxnSpLocks/>
                </p:cNvCxnSpPr>
                <p:nvPr/>
              </p:nvCxnSpPr>
              <p:spPr>
                <a:xfrm>
                  <a:off x="4427220" y="299085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4C8E0A93-1545-A187-2533-84C1AA036640}"/>
                    </a:ext>
                  </a:extLst>
                </p:cNvPr>
                <p:cNvCxnSpPr>
                  <a:cxnSpLocks/>
                </p:cNvCxnSpPr>
                <p:nvPr/>
              </p:nvCxnSpPr>
              <p:spPr>
                <a:xfrm>
                  <a:off x="4427220" y="33782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21EA55A7-77EC-BAD8-DDFE-2EC549A21A43}"/>
                    </a:ext>
                  </a:extLst>
                </p:cNvPr>
                <p:cNvCxnSpPr>
                  <a:cxnSpLocks/>
                </p:cNvCxnSpPr>
                <p:nvPr/>
              </p:nvCxnSpPr>
              <p:spPr>
                <a:xfrm>
                  <a:off x="4427220" y="3765550"/>
                  <a:ext cx="1181100" cy="0"/>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61E2215F-9120-4FD6-1E8E-E379AC4F8746}"/>
                    </a:ext>
                  </a:extLst>
                </p:cNvPr>
                <p:cNvCxnSpPr>
                  <a:cxnSpLocks/>
                </p:cNvCxnSpPr>
                <p:nvPr/>
              </p:nvCxnSpPr>
              <p:spPr>
                <a:xfrm>
                  <a:off x="4427220" y="41529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88FE329F-2177-CE76-2D58-484E31423297}"/>
                    </a:ext>
                  </a:extLst>
                </p:cNvPr>
                <p:cNvCxnSpPr>
                  <a:cxnSpLocks/>
                </p:cNvCxnSpPr>
                <p:nvPr/>
              </p:nvCxnSpPr>
              <p:spPr>
                <a:xfrm>
                  <a:off x="4427220" y="454025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F80974F3-DD81-FABD-4747-87AF48935EA0}"/>
                    </a:ext>
                  </a:extLst>
                </p:cNvPr>
                <p:cNvCxnSpPr>
                  <a:cxnSpLocks/>
                </p:cNvCxnSpPr>
                <p:nvPr/>
              </p:nvCxnSpPr>
              <p:spPr>
                <a:xfrm>
                  <a:off x="4427220" y="49276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32BD213A-73FC-CA33-4B63-AD8DC8318E35}"/>
                    </a:ext>
                  </a:extLst>
                </p:cNvPr>
                <p:cNvCxnSpPr>
                  <a:cxnSpLocks/>
                </p:cNvCxnSpPr>
                <p:nvPr/>
              </p:nvCxnSpPr>
              <p:spPr>
                <a:xfrm>
                  <a:off x="4427220" y="5314950"/>
                  <a:ext cx="749300" cy="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21" name="Group 20">
                <a:extLst>
                  <a:ext uri="{FF2B5EF4-FFF2-40B4-BE49-F238E27FC236}">
                    <a16:creationId xmlns:a16="http://schemas.microsoft.com/office/drawing/2014/main" id="{F660449D-2740-B70D-BE61-313696DD74BE}"/>
                  </a:ext>
                </a:extLst>
              </p:cNvPr>
              <p:cNvGrpSpPr/>
              <p:nvPr/>
            </p:nvGrpSpPr>
            <p:grpSpPr>
              <a:xfrm rot="5400000" flipH="1">
                <a:off x="5484474" y="3153186"/>
                <a:ext cx="1245421" cy="3873500"/>
                <a:chOff x="4427220" y="1828800"/>
                <a:chExt cx="1181100" cy="3873500"/>
              </a:xfrm>
            </p:grpSpPr>
            <p:cxnSp>
              <p:nvCxnSpPr>
                <p:cNvPr id="22" name="Straight Connector 21">
                  <a:extLst>
                    <a:ext uri="{FF2B5EF4-FFF2-40B4-BE49-F238E27FC236}">
                      <a16:creationId xmlns:a16="http://schemas.microsoft.com/office/drawing/2014/main" id="{92A6418D-655C-A216-B114-9C200A1E1EBA}"/>
                    </a:ext>
                  </a:extLst>
                </p:cNvPr>
                <p:cNvCxnSpPr>
                  <a:cxnSpLocks/>
                </p:cNvCxnSpPr>
                <p:nvPr/>
              </p:nvCxnSpPr>
              <p:spPr>
                <a:xfrm>
                  <a:off x="4427220" y="18288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D93F1C5-EFDB-9BD7-6228-981F2677E649}"/>
                    </a:ext>
                  </a:extLst>
                </p:cNvPr>
                <p:cNvCxnSpPr>
                  <a:cxnSpLocks/>
                </p:cNvCxnSpPr>
                <p:nvPr/>
              </p:nvCxnSpPr>
              <p:spPr>
                <a:xfrm>
                  <a:off x="4427220" y="57023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747B22E3-3E94-7885-3410-CC9F152E7FFA}"/>
                    </a:ext>
                  </a:extLst>
                </p:cNvPr>
                <p:cNvCxnSpPr>
                  <a:cxnSpLocks/>
                </p:cNvCxnSpPr>
                <p:nvPr/>
              </p:nvCxnSpPr>
              <p:spPr>
                <a:xfrm>
                  <a:off x="4427220" y="221615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D21562C8-2743-5C31-3825-C28120EFEA2C}"/>
                    </a:ext>
                  </a:extLst>
                </p:cNvPr>
                <p:cNvCxnSpPr>
                  <a:cxnSpLocks/>
                </p:cNvCxnSpPr>
                <p:nvPr/>
              </p:nvCxnSpPr>
              <p:spPr>
                <a:xfrm>
                  <a:off x="4427220" y="26035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97A23E0E-1092-F01E-4403-9F11B5208BE1}"/>
                    </a:ext>
                  </a:extLst>
                </p:cNvPr>
                <p:cNvCxnSpPr>
                  <a:cxnSpLocks/>
                </p:cNvCxnSpPr>
                <p:nvPr/>
              </p:nvCxnSpPr>
              <p:spPr>
                <a:xfrm>
                  <a:off x="4427220" y="299085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45F7E9E-1732-BF30-DC58-63307EC4C8E4}"/>
                    </a:ext>
                  </a:extLst>
                </p:cNvPr>
                <p:cNvCxnSpPr>
                  <a:cxnSpLocks/>
                </p:cNvCxnSpPr>
                <p:nvPr/>
              </p:nvCxnSpPr>
              <p:spPr>
                <a:xfrm>
                  <a:off x="4427220" y="33782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185168F0-5595-C50D-1AB6-A3B11F6322CB}"/>
                    </a:ext>
                  </a:extLst>
                </p:cNvPr>
                <p:cNvCxnSpPr>
                  <a:cxnSpLocks/>
                </p:cNvCxnSpPr>
                <p:nvPr/>
              </p:nvCxnSpPr>
              <p:spPr>
                <a:xfrm>
                  <a:off x="4427220" y="3765550"/>
                  <a:ext cx="1181100" cy="0"/>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5854616A-7D14-AEBD-54F4-7EF9180300F5}"/>
                    </a:ext>
                  </a:extLst>
                </p:cNvPr>
                <p:cNvCxnSpPr>
                  <a:cxnSpLocks/>
                </p:cNvCxnSpPr>
                <p:nvPr/>
              </p:nvCxnSpPr>
              <p:spPr>
                <a:xfrm>
                  <a:off x="4427220" y="41529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F6F16949-8A45-4C0F-F248-EDC5201EA6C6}"/>
                    </a:ext>
                  </a:extLst>
                </p:cNvPr>
                <p:cNvCxnSpPr>
                  <a:cxnSpLocks/>
                </p:cNvCxnSpPr>
                <p:nvPr/>
              </p:nvCxnSpPr>
              <p:spPr>
                <a:xfrm>
                  <a:off x="4427220" y="454025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62F975F4-0F0B-2700-1A5D-6B69E2C95623}"/>
                    </a:ext>
                  </a:extLst>
                </p:cNvPr>
                <p:cNvCxnSpPr>
                  <a:cxnSpLocks/>
                </p:cNvCxnSpPr>
                <p:nvPr/>
              </p:nvCxnSpPr>
              <p:spPr>
                <a:xfrm>
                  <a:off x="4427220" y="49276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652FF14B-F21C-FD33-3360-230D915C9832}"/>
                    </a:ext>
                  </a:extLst>
                </p:cNvPr>
                <p:cNvCxnSpPr>
                  <a:cxnSpLocks/>
                </p:cNvCxnSpPr>
                <p:nvPr/>
              </p:nvCxnSpPr>
              <p:spPr>
                <a:xfrm>
                  <a:off x="4427220" y="5314950"/>
                  <a:ext cx="749300" cy="0"/>
                </a:xfrm>
                <a:prstGeom prst="line">
                  <a:avLst/>
                </a:prstGeom>
              </p:spPr>
              <p:style>
                <a:lnRef idx="1">
                  <a:schemeClr val="accent1"/>
                </a:lnRef>
                <a:fillRef idx="0">
                  <a:schemeClr val="accent1"/>
                </a:fillRef>
                <a:effectRef idx="0">
                  <a:schemeClr val="accent1"/>
                </a:effectRef>
                <a:fontRef idx="minor">
                  <a:schemeClr val="tx1"/>
                </a:fontRef>
              </p:style>
            </p:cxnSp>
          </p:grpSp>
        </p:grpSp>
        <p:grpSp>
          <p:nvGrpSpPr>
            <p:cNvPr id="85" name="Group 84">
              <a:extLst>
                <a:ext uri="{FF2B5EF4-FFF2-40B4-BE49-F238E27FC236}">
                  <a16:creationId xmlns:a16="http://schemas.microsoft.com/office/drawing/2014/main" id="{EC08D41C-DA71-DCFB-69B0-73EF635598FC}"/>
                </a:ext>
              </a:extLst>
            </p:cNvPr>
            <p:cNvGrpSpPr/>
            <p:nvPr/>
          </p:nvGrpSpPr>
          <p:grpSpPr>
            <a:xfrm flipH="1">
              <a:off x="9891349" y="2098151"/>
              <a:ext cx="338501" cy="2572230"/>
              <a:chOff x="9069125" y="2098151"/>
              <a:chExt cx="338501" cy="2572230"/>
            </a:xfrm>
          </p:grpSpPr>
          <p:cxnSp>
            <p:nvCxnSpPr>
              <p:cNvPr id="87" name="Straight Connector 86">
                <a:extLst>
                  <a:ext uri="{FF2B5EF4-FFF2-40B4-BE49-F238E27FC236}">
                    <a16:creationId xmlns:a16="http://schemas.microsoft.com/office/drawing/2014/main" id="{D1B1497C-CD90-617F-8C5B-E9A0589E8C3D}"/>
                  </a:ext>
                </a:extLst>
              </p:cNvPr>
              <p:cNvCxnSpPr/>
              <p:nvPr/>
            </p:nvCxnSpPr>
            <p:spPr>
              <a:xfrm flipV="1">
                <a:off x="9404748" y="2098151"/>
                <a:ext cx="0" cy="2571750"/>
              </a:xfrm>
              <a:prstGeom prst="line">
                <a:avLst/>
              </a:prstGeom>
              <a:ln>
                <a:solidFill>
                  <a:srgbClr val="FF0000"/>
                </a:solidFill>
                <a:tailEnd type="triangle"/>
              </a:ln>
            </p:spPr>
            <p:style>
              <a:lnRef idx="3">
                <a:schemeClr val="dk1"/>
              </a:lnRef>
              <a:fillRef idx="0">
                <a:schemeClr val="dk1"/>
              </a:fillRef>
              <a:effectRef idx="2">
                <a:schemeClr val="dk1"/>
              </a:effectRef>
              <a:fontRef idx="minor">
                <a:schemeClr val="tx1"/>
              </a:fontRef>
            </p:style>
          </p:cxnSp>
          <p:cxnSp>
            <p:nvCxnSpPr>
              <p:cNvPr id="89" name="Straight Connector 88">
                <a:extLst>
                  <a:ext uri="{FF2B5EF4-FFF2-40B4-BE49-F238E27FC236}">
                    <a16:creationId xmlns:a16="http://schemas.microsoft.com/office/drawing/2014/main" id="{DBFDA1C6-6164-78EF-C5C3-8C9C25122F81}"/>
                  </a:ext>
                </a:extLst>
              </p:cNvPr>
              <p:cNvCxnSpPr>
                <a:cxnSpLocks/>
              </p:cNvCxnSpPr>
              <p:nvPr/>
            </p:nvCxnSpPr>
            <p:spPr>
              <a:xfrm flipH="1" flipV="1">
                <a:off x="9084967" y="3467617"/>
                <a:ext cx="319782" cy="1202764"/>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019B9998-E735-F655-B5D1-542DDC16D2BD}"/>
                  </a:ext>
                </a:extLst>
              </p:cNvPr>
              <p:cNvCxnSpPr>
                <a:cxnSpLocks/>
              </p:cNvCxnSpPr>
              <p:nvPr/>
            </p:nvCxnSpPr>
            <p:spPr>
              <a:xfrm flipH="1" flipV="1">
                <a:off x="9362382" y="2362466"/>
                <a:ext cx="45244" cy="2302669"/>
              </a:xfrm>
              <a:prstGeom prst="line">
                <a:avLst/>
              </a:prstGeom>
              <a:ln w="12700" cap="sq">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D87611E8-EEE2-2DB4-85EE-15D31AB71B86}"/>
                  </a:ext>
                </a:extLst>
              </p:cNvPr>
              <p:cNvCxnSpPr>
                <a:cxnSpLocks/>
              </p:cNvCxnSpPr>
              <p:nvPr/>
            </p:nvCxnSpPr>
            <p:spPr>
              <a:xfrm flipH="1">
                <a:off x="9073887" y="2367228"/>
                <a:ext cx="280856" cy="280722"/>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468DF1AD-BDD9-E483-3A0F-9826B4D5DD6C}"/>
                  </a:ext>
                </a:extLst>
              </p:cNvPr>
              <p:cNvCxnSpPr>
                <a:cxnSpLocks/>
              </p:cNvCxnSpPr>
              <p:nvPr/>
            </p:nvCxnSpPr>
            <p:spPr>
              <a:xfrm flipH="1">
                <a:off x="9353346" y="2366963"/>
                <a:ext cx="50210" cy="799"/>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59502B37-ED09-4555-3A70-04F648E1C3AF}"/>
                  </a:ext>
                </a:extLst>
              </p:cNvPr>
              <p:cNvCxnSpPr>
                <a:cxnSpLocks/>
              </p:cNvCxnSpPr>
              <p:nvPr/>
            </p:nvCxnSpPr>
            <p:spPr>
              <a:xfrm>
                <a:off x="9069125" y="2645569"/>
                <a:ext cx="15842" cy="820635"/>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143" name="Group 142">
              <a:extLst>
                <a:ext uri="{FF2B5EF4-FFF2-40B4-BE49-F238E27FC236}">
                  <a16:creationId xmlns:a16="http://schemas.microsoft.com/office/drawing/2014/main" id="{ECF35462-C2F1-BD58-74F1-8AD8281E0800}"/>
                </a:ext>
              </a:extLst>
            </p:cNvPr>
            <p:cNvGrpSpPr/>
            <p:nvPr/>
          </p:nvGrpSpPr>
          <p:grpSpPr>
            <a:xfrm>
              <a:off x="9336594" y="2092905"/>
              <a:ext cx="338501" cy="2572230"/>
              <a:chOff x="9069125" y="2098151"/>
              <a:chExt cx="338501" cy="2572230"/>
            </a:xfrm>
          </p:grpSpPr>
          <p:cxnSp>
            <p:nvCxnSpPr>
              <p:cNvPr id="144" name="Straight Connector 143">
                <a:extLst>
                  <a:ext uri="{FF2B5EF4-FFF2-40B4-BE49-F238E27FC236}">
                    <a16:creationId xmlns:a16="http://schemas.microsoft.com/office/drawing/2014/main" id="{C0E79693-5545-B617-8C5E-B46C3DE7CE94}"/>
                  </a:ext>
                </a:extLst>
              </p:cNvPr>
              <p:cNvCxnSpPr/>
              <p:nvPr/>
            </p:nvCxnSpPr>
            <p:spPr>
              <a:xfrm flipV="1">
                <a:off x="9404748" y="2098151"/>
                <a:ext cx="0" cy="2571750"/>
              </a:xfrm>
              <a:prstGeom prst="line">
                <a:avLst/>
              </a:prstGeom>
              <a:ln>
                <a:solidFill>
                  <a:srgbClr val="FF0000"/>
                </a:solidFill>
                <a:tailEnd type="triangle"/>
              </a:ln>
            </p:spPr>
            <p:style>
              <a:lnRef idx="3">
                <a:schemeClr val="dk1"/>
              </a:lnRef>
              <a:fillRef idx="0">
                <a:schemeClr val="dk1"/>
              </a:fillRef>
              <a:effectRef idx="2">
                <a:schemeClr val="dk1"/>
              </a:effectRef>
              <a:fontRef idx="minor">
                <a:schemeClr val="tx1"/>
              </a:fontRef>
            </p:style>
          </p:cxnSp>
          <p:cxnSp>
            <p:nvCxnSpPr>
              <p:cNvPr id="151" name="Straight Connector 150">
                <a:extLst>
                  <a:ext uri="{FF2B5EF4-FFF2-40B4-BE49-F238E27FC236}">
                    <a16:creationId xmlns:a16="http://schemas.microsoft.com/office/drawing/2014/main" id="{5C3436F9-231F-2804-C41C-7E0E6BA2958F}"/>
                  </a:ext>
                </a:extLst>
              </p:cNvPr>
              <p:cNvCxnSpPr>
                <a:cxnSpLocks/>
              </p:cNvCxnSpPr>
              <p:nvPr/>
            </p:nvCxnSpPr>
            <p:spPr>
              <a:xfrm flipH="1" flipV="1">
                <a:off x="9084967" y="3467617"/>
                <a:ext cx="319782" cy="1202764"/>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2" name="Straight Connector 151">
                <a:extLst>
                  <a:ext uri="{FF2B5EF4-FFF2-40B4-BE49-F238E27FC236}">
                    <a16:creationId xmlns:a16="http://schemas.microsoft.com/office/drawing/2014/main" id="{85167E35-A9ED-35E3-0E01-9C9668C470B6}"/>
                  </a:ext>
                </a:extLst>
              </p:cNvPr>
              <p:cNvCxnSpPr>
                <a:cxnSpLocks/>
              </p:cNvCxnSpPr>
              <p:nvPr/>
            </p:nvCxnSpPr>
            <p:spPr>
              <a:xfrm flipH="1" flipV="1">
                <a:off x="9362382" y="2362466"/>
                <a:ext cx="45244" cy="2302669"/>
              </a:xfrm>
              <a:prstGeom prst="line">
                <a:avLst/>
              </a:prstGeom>
              <a:ln w="12700" cap="sq">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153" name="Straight Connector 152">
                <a:extLst>
                  <a:ext uri="{FF2B5EF4-FFF2-40B4-BE49-F238E27FC236}">
                    <a16:creationId xmlns:a16="http://schemas.microsoft.com/office/drawing/2014/main" id="{02CE8FC5-1678-77D8-F7CA-C0305D54FA45}"/>
                  </a:ext>
                </a:extLst>
              </p:cNvPr>
              <p:cNvCxnSpPr>
                <a:cxnSpLocks/>
              </p:cNvCxnSpPr>
              <p:nvPr/>
            </p:nvCxnSpPr>
            <p:spPr>
              <a:xfrm flipH="1">
                <a:off x="9073887" y="2367228"/>
                <a:ext cx="280856" cy="280722"/>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4" name="Straight Connector 153">
                <a:extLst>
                  <a:ext uri="{FF2B5EF4-FFF2-40B4-BE49-F238E27FC236}">
                    <a16:creationId xmlns:a16="http://schemas.microsoft.com/office/drawing/2014/main" id="{A46FA7A6-D8A4-DA21-DA79-BD2F9AC1D0DE}"/>
                  </a:ext>
                </a:extLst>
              </p:cNvPr>
              <p:cNvCxnSpPr>
                <a:cxnSpLocks/>
              </p:cNvCxnSpPr>
              <p:nvPr/>
            </p:nvCxnSpPr>
            <p:spPr>
              <a:xfrm flipH="1">
                <a:off x="9353346" y="2366963"/>
                <a:ext cx="50210" cy="799"/>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5" name="Straight Connector 154">
                <a:extLst>
                  <a:ext uri="{FF2B5EF4-FFF2-40B4-BE49-F238E27FC236}">
                    <a16:creationId xmlns:a16="http://schemas.microsoft.com/office/drawing/2014/main" id="{F80548CF-5EF1-A18A-F9E7-15DF25D4115A}"/>
                  </a:ext>
                </a:extLst>
              </p:cNvPr>
              <p:cNvCxnSpPr>
                <a:cxnSpLocks/>
              </p:cNvCxnSpPr>
              <p:nvPr/>
            </p:nvCxnSpPr>
            <p:spPr>
              <a:xfrm>
                <a:off x="9069125" y="2645569"/>
                <a:ext cx="15842" cy="820635"/>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grpSp>
      </p:grpSp>
      <p:sp>
        <p:nvSpPr>
          <p:cNvPr id="46" name="TextBox 45">
            <a:extLst>
              <a:ext uri="{FF2B5EF4-FFF2-40B4-BE49-F238E27FC236}">
                <a16:creationId xmlns:a16="http://schemas.microsoft.com/office/drawing/2014/main" id="{47EB158C-869A-E47E-4A37-44F8116262E9}"/>
              </a:ext>
            </a:extLst>
          </p:cNvPr>
          <p:cNvSpPr txBox="1"/>
          <p:nvPr/>
        </p:nvSpPr>
        <p:spPr>
          <a:xfrm>
            <a:off x="4224337" y="1451805"/>
            <a:ext cx="3743326" cy="646331"/>
          </a:xfrm>
          <a:prstGeom prst="rect">
            <a:avLst/>
          </a:prstGeom>
          <a:noFill/>
        </p:spPr>
        <p:txBody>
          <a:bodyPr wrap="square" rtlCol="0">
            <a:spAutoFit/>
          </a:bodyPr>
          <a:lstStyle/>
          <a:p>
            <a:pPr algn="ctr"/>
            <a:r>
              <a:rPr lang="en-NZ" dirty="0"/>
              <a:t>15° opening ricochet angle</a:t>
            </a:r>
          </a:p>
          <a:p>
            <a:pPr algn="ctr"/>
            <a:r>
              <a:rPr lang="en-NZ" dirty="0"/>
              <a:t>Distance 2000m</a:t>
            </a:r>
          </a:p>
        </p:txBody>
      </p:sp>
    </p:spTree>
    <p:extLst>
      <p:ext uri="{BB962C8B-B14F-4D97-AF65-F5344CB8AC3E}">
        <p14:creationId xmlns:p14="http://schemas.microsoft.com/office/powerpoint/2010/main" val="1659347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 name="TextBox 83">
            <a:extLst>
              <a:ext uri="{FF2B5EF4-FFF2-40B4-BE49-F238E27FC236}">
                <a16:creationId xmlns:a16="http://schemas.microsoft.com/office/drawing/2014/main" id="{1D5D8CD9-0164-17A3-30AC-76376AC38861}"/>
              </a:ext>
            </a:extLst>
          </p:cNvPr>
          <p:cNvSpPr txBox="1"/>
          <p:nvPr/>
        </p:nvSpPr>
        <p:spPr>
          <a:xfrm>
            <a:off x="1340426" y="5416484"/>
            <a:ext cx="3455720" cy="307777"/>
          </a:xfrm>
          <a:prstGeom prst="rect">
            <a:avLst/>
          </a:prstGeom>
          <a:noFill/>
        </p:spPr>
        <p:txBody>
          <a:bodyPr wrap="square" rtlCol="0">
            <a:spAutoFit/>
          </a:bodyPr>
          <a:lstStyle/>
          <a:p>
            <a:pPr algn="ctr"/>
            <a:r>
              <a:rPr lang="en-GB" sz="1400" b="1" dirty="0"/>
              <a:t>Hard Surface Impact Distance</a:t>
            </a:r>
          </a:p>
        </p:txBody>
      </p:sp>
      <p:sp>
        <p:nvSpPr>
          <p:cNvPr id="85" name="TextBox 84">
            <a:extLst>
              <a:ext uri="{FF2B5EF4-FFF2-40B4-BE49-F238E27FC236}">
                <a16:creationId xmlns:a16="http://schemas.microsoft.com/office/drawing/2014/main" id="{1E9059FC-EAF3-CB44-5363-E196304D5A30}"/>
              </a:ext>
            </a:extLst>
          </p:cNvPr>
          <p:cNvSpPr txBox="1"/>
          <p:nvPr/>
        </p:nvSpPr>
        <p:spPr>
          <a:xfrm>
            <a:off x="7601828" y="5417904"/>
            <a:ext cx="3455720" cy="523220"/>
          </a:xfrm>
          <a:prstGeom prst="rect">
            <a:avLst/>
          </a:prstGeom>
          <a:noFill/>
        </p:spPr>
        <p:txBody>
          <a:bodyPr wrap="square" rtlCol="0">
            <a:spAutoFit/>
          </a:bodyPr>
          <a:lstStyle/>
          <a:p>
            <a:pPr algn="ctr"/>
            <a:r>
              <a:rPr lang="en-GB" sz="1400" b="1" dirty="0"/>
              <a:t>Ground Surface Impact Distance</a:t>
            </a:r>
          </a:p>
          <a:p>
            <a:pPr algn="ctr"/>
            <a:endParaRPr lang="en-GB" sz="1400" b="1" dirty="0"/>
          </a:p>
        </p:txBody>
      </p:sp>
      <p:sp>
        <p:nvSpPr>
          <p:cNvPr id="4" name="Title 1">
            <a:extLst>
              <a:ext uri="{FF2B5EF4-FFF2-40B4-BE49-F238E27FC236}">
                <a16:creationId xmlns:a16="http://schemas.microsoft.com/office/drawing/2014/main" id="{D2C1ACB5-165C-0DBF-D4AE-C22B83E2934A}"/>
              </a:ext>
            </a:extLst>
          </p:cNvPr>
          <p:cNvSpPr txBox="1">
            <a:spLocks/>
          </p:cNvSpPr>
          <p:nvPr/>
        </p:nvSpPr>
        <p:spPr>
          <a:xfrm>
            <a:off x="0" y="393827"/>
            <a:ext cx="12192000" cy="1078486"/>
          </a:xfrm>
          <a:prstGeom prst="rect">
            <a:avLst/>
          </a:prstGeom>
        </p:spPr>
        <p:txBody>
          <a:bodyPr/>
          <a:lstStyle>
            <a:lvl1pPr algn="l" defTabSz="914400" rtl="0" eaLnBrk="1" latinLnBrk="0" hangingPunct="1">
              <a:lnSpc>
                <a:spcPct val="90000"/>
              </a:lnSpc>
              <a:spcBef>
                <a:spcPct val="0"/>
              </a:spcBef>
              <a:buNone/>
              <a:defRPr sz="4400" b="1" i="1" kern="1200">
                <a:solidFill>
                  <a:srgbClr val="053C1E"/>
                </a:solidFill>
                <a:latin typeface="Arial" panose="020B0604020202020204" pitchFamily="34" charset="0"/>
                <a:ea typeface="+mj-ea"/>
                <a:cs typeface="Arial" panose="020B0604020202020204" pitchFamily="34" charset="0"/>
              </a:defRPr>
            </a:lvl1pPr>
          </a:lstStyle>
          <a:p>
            <a:pPr algn="ctr"/>
            <a:r>
              <a:rPr lang="en-GB" sz="3200" b="1" dirty="0"/>
              <a:t>T3 – MUZZLELOADING &amp; PERCUSSION RIFLES</a:t>
            </a:r>
          </a:p>
          <a:p>
            <a:pPr algn="ctr"/>
            <a:r>
              <a:rPr lang="en-GB" sz="3200" b="1" dirty="0"/>
              <a:t>– Single line of fire (</a:t>
            </a:r>
            <a:r>
              <a:rPr lang="en-GB" sz="3200" b="1" dirty="0" err="1"/>
              <a:t>CofF</a:t>
            </a:r>
            <a:r>
              <a:rPr lang="en-GB" sz="3200" b="1" dirty="0"/>
              <a:t> 20 mils)</a:t>
            </a:r>
          </a:p>
          <a:p>
            <a:pPr algn="ctr"/>
            <a:endParaRPr lang="en-GB" sz="3200" b="1" dirty="0"/>
          </a:p>
        </p:txBody>
      </p:sp>
      <p:grpSp>
        <p:nvGrpSpPr>
          <p:cNvPr id="194" name="Group 193">
            <a:extLst>
              <a:ext uri="{FF2B5EF4-FFF2-40B4-BE49-F238E27FC236}">
                <a16:creationId xmlns:a16="http://schemas.microsoft.com/office/drawing/2014/main" id="{045868BB-DA8E-0A52-38C4-0A1E2ACBC704}"/>
              </a:ext>
            </a:extLst>
          </p:cNvPr>
          <p:cNvGrpSpPr/>
          <p:nvPr/>
        </p:nvGrpSpPr>
        <p:grpSpPr>
          <a:xfrm>
            <a:off x="7509153" y="1985108"/>
            <a:ext cx="2153960" cy="2760334"/>
            <a:chOff x="7509153" y="1985108"/>
            <a:chExt cx="2153960" cy="2760334"/>
          </a:xfrm>
        </p:grpSpPr>
        <p:grpSp>
          <p:nvGrpSpPr>
            <p:cNvPr id="12" name="Group 11">
              <a:extLst>
                <a:ext uri="{FF2B5EF4-FFF2-40B4-BE49-F238E27FC236}">
                  <a16:creationId xmlns:a16="http://schemas.microsoft.com/office/drawing/2014/main" id="{E0E56D33-536A-B184-8799-11BD3B3C23F9}"/>
                </a:ext>
              </a:extLst>
            </p:cNvPr>
            <p:cNvGrpSpPr>
              <a:grpSpLocks noChangeAspect="1"/>
            </p:cNvGrpSpPr>
            <p:nvPr/>
          </p:nvGrpSpPr>
          <p:grpSpPr>
            <a:xfrm>
              <a:off x="7509153" y="3597117"/>
              <a:ext cx="1148010" cy="1148325"/>
              <a:chOff x="4161754" y="1820602"/>
              <a:chExt cx="3893326" cy="3894398"/>
            </a:xfrm>
          </p:grpSpPr>
          <p:sp>
            <p:nvSpPr>
              <p:cNvPr id="15" name="Rectangle 14">
                <a:extLst>
                  <a:ext uri="{FF2B5EF4-FFF2-40B4-BE49-F238E27FC236}">
                    <a16:creationId xmlns:a16="http://schemas.microsoft.com/office/drawing/2014/main" id="{650F964B-ED61-F7C8-39A4-799757733023}"/>
                  </a:ext>
                </a:extLst>
              </p:cNvPr>
              <p:cNvSpPr/>
              <p:nvPr/>
            </p:nvSpPr>
            <p:spPr>
              <a:xfrm>
                <a:off x="4168880" y="1828800"/>
                <a:ext cx="3886200" cy="3886200"/>
              </a:xfrm>
              <a:prstGeom prst="rect">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6" name="Group 15">
                <a:extLst>
                  <a:ext uri="{FF2B5EF4-FFF2-40B4-BE49-F238E27FC236}">
                    <a16:creationId xmlns:a16="http://schemas.microsoft.com/office/drawing/2014/main" id="{8431404A-AB82-C7E6-FB96-C870F279BF1C}"/>
                  </a:ext>
                </a:extLst>
              </p:cNvPr>
              <p:cNvGrpSpPr/>
              <p:nvPr/>
            </p:nvGrpSpPr>
            <p:grpSpPr>
              <a:xfrm>
                <a:off x="4161754" y="1836174"/>
                <a:ext cx="1247837" cy="3873500"/>
                <a:chOff x="4427220" y="1828800"/>
                <a:chExt cx="1181100" cy="3873500"/>
              </a:xfrm>
            </p:grpSpPr>
            <p:cxnSp>
              <p:nvCxnSpPr>
                <p:cNvPr id="72" name="Straight Connector 71">
                  <a:extLst>
                    <a:ext uri="{FF2B5EF4-FFF2-40B4-BE49-F238E27FC236}">
                      <a16:creationId xmlns:a16="http://schemas.microsoft.com/office/drawing/2014/main" id="{4CD9F6C0-7CE6-E33B-5348-85353C1C82C5}"/>
                    </a:ext>
                  </a:extLst>
                </p:cNvPr>
                <p:cNvCxnSpPr>
                  <a:cxnSpLocks/>
                </p:cNvCxnSpPr>
                <p:nvPr/>
              </p:nvCxnSpPr>
              <p:spPr>
                <a:xfrm>
                  <a:off x="4427220" y="18288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6F6D8654-B8CE-72D7-508E-DCDCEE272B0D}"/>
                    </a:ext>
                  </a:extLst>
                </p:cNvPr>
                <p:cNvCxnSpPr>
                  <a:cxnSpLocks/>
                </p:cNvCxnSpPr>
                <p:nvPr/>
              </p:nvCxnSpPr>
              <p:spPr>
                <a:xfrm>
                  <a:off x="4427220" y="57023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1BA1664D-D016-3EB7-B2E9-7D3D519C205B}"/>
                    </a:ext>
                  </a:extLst>
                </p:cNvPr>
                <p:cNvCxnSpPr>
                  <a:cxnSpLocks/>
                </p:cNvCxnSpPr>
                <p:nvPr/>
              </p:nvCxnSpPr>
              <p:spPr>
                <a:xfrm>
                  <a:off x="4427220" y="221615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B2475042-C28A-8D3E-5A0F-36AE727F8685}"/>
                    </a:ext>
                  </a:extLst>
                </p:cNvPr>
                <p:cNvCxnSpPr>
                  <a:cxnSpLocks/>
                </p:cNvCxnSpPr>
                <p:nvPr/>
              </p:nvCxnSpPr>
              <p:spPr>
                <a:xfrm>
                  <a:off x="4427220" y="26035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BA6D1330-66B8-884F-6A47-B9657BB8A426}"/>
                    </a:ext>
                  </a:extLst>
                </p:cNvPr>
                <p:cNvCxnSpPr>
                  <a:cxnSpLocks/>
                </p:cNvCxnSpPr>
                <p:nvPr/>
              </p:nvCxnSpPr>
              <p:spPr>
                <a:xfrm>
                  <a:off x="4427220" y="299085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6FF7511E-86B0-D889-33AF-7D16E42D9848}"/>
                    </a:ext>
                  </a:extLst>
                </p:cNvPr>
                <p:cNvCxnSpPr>
                  <a:cxnSpLocks/>
                </p:cNvCxnSpPr>
                <p:nvPr/>
              </p:nvCxnSpPr>
              <p:spPr>
                <a:xfrm>
                  <a:off x="4427220" y="33782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F45DC928-6702-D7D6-B4FF-BF12E012C55F}"/>
                    </a:ext>
                  </a:extLst>
                </p:cNvPr>
                <p:cNvCxnSpPr>
                  <a:cxnSpLocks/>
                </p:cNvCxnSpPr>
                <p:nvPr/>
              </p:nvCxnSpPr>
              <p:spPr>
                <a:xfrm>
                  <a:off x="4427220" y="3765550"/>
                  <a:ext cx="1181100" cy="0"/>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E15A279B-1AAB-0BCA-31BE-8DB94B14F93F}"/>
                    </a:ext>
                  </a:extLst>
                </p:cNvPr>
                <p:cNvCxnSpPr>
                  <a:cxnSpLocks/>
                </p:cNvCxnSpPr>
                <p:nvPr/>
              </p:nvCxnSpPr>
              <p:spPr>
                <a:xfrm>
                  <a:off x="4427220" y="41529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08FF5974-DFAC-8663-EE2D-CD90727A248A}"/>
                    </a:ext>
                  </a:extLst>
                </p:cNvPr>
                <p:cNvCxnSpPr>
                  <a:cxnSpLocks/>
                </p:cNvCxnSpPr>
                <p:nvPr/>
              </p:nvCxnSpPr>
              <p:spPr>
                <a:xfrm>
                  <a:off x="4427220" y="454025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6F75F627-5662-CD9B-66BD-49B2BA001EFF}"/>
                    </a:ext>
                  </a:extLst>
                </p:cNvPr>
                <p:cNvCxnSpPr>
                  <a:cxnSpLocks/>
                </p:cNvCxnSpPr>
                <p:nvPr/>
              </p:nvCxnSpPr>
              <p:spPr>
                <a:xfrm>
                  <a:off x="4427220" y="49276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871B2B54-969E-08DA-1839-7C8D5C9797A8}"/>
                    </a:ext>
                  </a:extLst>
                </p:cNvPr>
                <p:cNvCxnSpPr>
                  <a:cxnSpLocks/>
                </p:cNvCxnSpPr>
                <p:nvPr/>
              </p:nvCxnSpPr>
              <p:spPr>
                <a:xfrm>
                  <a:off x="4427220" y="5314950"/>
                  <a:ext cx="749300" cy="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17" name="Group 16">
                <a:extLst>
                  <a:ext uri="{FF2B5EF4-FFF2-40B4-BE49-F238E27FC236}">
                    <a16:creationId xmlns:a16="http://schemas.microsoft.com/office/drawing/2014/main" id="{293968F9-ABC8-9BC4-49CD-D832DDF821EB}"/>
                  </a:ext>
                </a:extLst>
              </p:cNvPr>
              <p:cNvGrpSpPr/>
              <p:nvPr/>
            </p:nvGrpSpPr>
            <p:grpSpPr>
              <a:xfrm flipH="1">
                <a:off x="6804896" y="1836420"/>
                <a:ext cx="1247837" cy="3873500"/>
                <a:chOff x="4427220" y="1828800"/>
                <a:chExt cx="1181100" cy="3873500"/>
              </a:xfrm>
            </p:grpSpPr>
            <p:cxnSp>
              <p:nvCxnSpPr>
                <p:cNvPr id="57" name="Straight Connector 56">
                  <a:extLst>
                    <a:ext uri="{FF2B5EF4-FFF2-40B4-BE49-F238E27FC236}">
                      <a16:creationId xmlns:a16="http://schemas.microsoft.com/office/drawing/2014/main" id="{ADF8F409-E427-E8D6-2C79-42F7F9899C8E}"/>
                    </a:ext>
                  </a:extLst>
                </p:cNvPr>
                <p:cNvCxnSpPr>
                  <a:cxnSpLocks/>
                </p:cNvCxnSpPr>
                <p:nvPr/>
              </p:nvCxnSpPr>
              <p:spPr>
                <a:xfrm>
                  <a:off x="4427220" y="18288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B78CE2F7-F6D0-7F79-B95B-D965086AACF8}"/>
                    </a:ext>
                  </a:extLst>
                </p:cNvPr>
                <p:cNvCxnSpPr>
                  <a:cxnSpLocks/>
                </p:cNvCxnSpPr>
                <p:nvPr/>
              </p:nvCxnSpPr>
              <p:spPr>
                <a:xfrm>
                  <a:off x="4427220" y="57023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9D28B088-5AB8-D5B9-7457-62F13877315C}"/>
                    </a:ext>
                  </a:extLst>
                </p:cNvPr>
                <p:cNvCxnSpPr>
                  <a:cxnSpLocks/>
                </p:cNvCxnSpPr>
                <p:nvPr/>
              </p:nvCxnSpPr>
              <p:spPr>
                <a:xfrm>
                  <a:off x="4427220" y="221615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DF50372B-DC90-44F2-428D-176996EAEA19}"/>
                    </a:ext>
                  </a:extLst>
                </p:cNvPr>
                <p:cNvCxnSpPr>
                  <a:cxnSpLocks/>
                </p:cNvCxnSpPr>
                <p:nvPr/>
              </p:nvCxnSpPr>
              <p:spPr>
                <a:xfrm>
                  <a:off x="4427220" y="26035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B79DDDF6-6A94-4008-9534-5D2B95E57EB9}"/>
                    </a:ext>
                  </a:extLst>
                </p:cNvPr>
                <p:cNvCxnSpPr>
                  <a:cxnSpLocks/>
                </p:cNvCxnSpPr>
                <p:nvPr/>
              </p:nvCxnSpPr>
              <p:spPr>
                <a:xfrm>
                  <a:off x="4427220" y="299085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4E9B2EE1-A102-BC47-3467-71413B72A104}"/>
                    </a:ext>
                  </a:extLst>
                </p:cNvPr>
                <p:cNvCxnSpPr>
                  <a:cxnSpLocks/>
                </p:cNvCxnSpPr>
                <p:nvPr/>
              </p:nvCxnSpPr>
              <p:spPr>
                <a:xfrm>
                  <a:off x="4427220" y="33782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7FCC111C-B8B8-E0BE-C340-A3B04BEECA5F}"/>
                    </a:ext>
                  </a:extLst>
                </p:cNvPr>
                <p:cNvCxnSpPr>
                  <a:cxnSpLocks/>
                </p:cNvCxnSpPr>
                <p:nvPr/>
              </p:nvCxnSpPr>
              <p:spPr>
                <a:xfrm>
                  <a:off x="4427220" y="3765550"/>
                  <a:ext cx="1181100" cy="0"/>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6E34893D-9B35-D67B-FB35-D8989ABB8705}"/>
                    </a:ext>
                  </a:extLst>
                </p:cNvPr>
                <p:cNvCxnSpPr>
                  <a:cxnSpLocks/>
                </p:cNvCxnSpPr>
                <p:nvPr/>
              </p:nvCxnSpPr>
              <p:spPr>
                <a:xfrm>
                  <a:off x="4427220" y="41529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7BA2D255-64AC-D705-C2D7-FDE3BE986BDF}"/>
                    </a:ext>
                  </a:extLst>
                </p:cNvPr>
                <p:cNvCxnSpPr>
                  <a:cxnSpLocks/>
                </p:cNvCxnSpPr>
                <p:nvPr/>
              </p:nvCxnSpPr>
              <p:spPr>
                <a:xfrm>
                  <a:off x="4427220" y="454025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DC9B4AAA-DEF4-B8F3-63DE-29765212EF4D}"/>
                    </a:ext>
                  </a:extLst>
                </p:cNvPr>
                <p:cNvCxnSpPr>
                  <a:cxnSpLocks/>
                </p:cNvCxnSpPr>
                <p:nvPr/>
              </p:nvCxnSpPr>
              <p:spPr>
                <a:xfrm>
                  <a:off x="4427220" y="49276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8A57F500-E647-935A-2E26-A30D87A4CCE9}"/>
                    </a:ext>
                  </a:extLst>
                </p:cNvPr>
                <p:cNvCxnSpPr>
                  <a:cxnSpLocks/>
                </p:cNvCxnSpPr>
                <p:nvPr/>
              </p:nvCxnSpPr>
              <p:spPr>
                <a:xfrm>
                  <a:off x="4427220" y="5314950"/>
                  <a:ext cx="749300" cy="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602968D6-FD47-1158-4513-BA2238063290}"/>
                  </a:ext>
                </a:extLst>
              </p:cNvPr>
              <p:cNvGrpSpPr/>
              <p:nvPr/>
            </p:nvGrpSpPr>
            <p:grpSpPr>
              <a:xfrm rot="5400000">
                <a:off x="5484729" y="506554"/>
                <a:ext cx="1245403" cy="3873500"/>
                <a:chOff x="4427220" y="1828800"/>
                <a:chExt cx="1181100" cy="3873500"/>
              </a:xfrm>
            </p:grpSpPr>
            <p:cxnSp>
              <p:nvCxnSpPr>
                <p:cNvPr id="35" name="Straight Connector 34">
                  <a:extLst>
                    <a:ext uri="{FF2B5EF4-FFF2-40B4-BE49-F238E27FC236}">
                      <a16:creationId xmlns:a16="http://schemas.microsoft.com/office/drawing/2014/main" id="{56B2DEAE-25CD-A1D2-DEFD-ACBAF8B2949F}"/>
                    </a:ext>
                  </a:extLst>
                </p:cNvPr>
                <p:cNvCxnSpPr>
                  <a:cxnSpLocks/>
                </p:cNvCxnSpPr>
                <p:nvPr/>
              </p:nvCxnSpPr>
              <p:spPr>
                <a:xfrm>
                  <a:off x="4427220" y="18288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87E8AB04-C315-876F-AFA4-FEA502537622}"/>
                    </a:ext>
                  </a:extLst>
                </p:cNvPr>
                <p:cNvCxnSpPr>
                  <a:cxnSpLocks/>
                </p:cNvCxnSpPr>
                <p:nvPr/>
              </p:nvCxnSpPr>
              <p:spPr>
                <a:xfrm>
                  <a:off x="4427220" y="57023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33471035-7133-AB93-561D-F98F4C37E39C}"/>
                    </a:ext>
                  </a:extLst>
                </p:cNvPr>
                <p:cNvCxnSpPr>
                  <a:cxnSpLocks/>
                </p:cNvCxnSpPr>
                <p:nvPr/>
              </p:nvCxnSpPr>
              <p:spPr>
                <a:xfrm>
                  <a:off x="4427220" y="221615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6A3BC44E-B280-504A-6330-799D394D6BE0}"/>
                    </a:ext>
                  </a:extLst>
                </p:cNvPr>
                <p:cNvCxnSpPr>
                  <a:cxnSpLocks/>
                </p:cNvCxnSpPr>
                <p:nvPr/>
              </p:nvCxnSpPr>
              <p:spPr>
                <a:xfrm>
                  <a:off x="4427220" y="26035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70E23E5A-FD5A-8004-CF5C-52403A29FF4A}"/>
                    </a:ext>
                  </a:extLst>
                </p:cNvPr>
                <p:cNvCxnSpPr>
                  <a:cxnSpLocks/>
                </p:cNvCxnSpPr>
                <p:nvPr/>
              </p:nvCxnSpPr>
              <p:spPr>
                <a:xfrm>
                  <a:off x="4427220" y="299085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28746F9A-D963-E4FB-B5D3-AC947E3AEED4}"/>
                    </a:ext>
                  </a:extLst>
                </p:cNvPr>
                <p:cNvCxnSpPr>
                  <a:cxnSpLocks/>
                </p:cNvCxnSpPr>
                <p:nvPr/>
              </p:nvCxnSpPr>
              <p:spPr>
                <a:xfrm>
                  <a:off x="4427220" y="33782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EFC2091D-FA41-FC6A-7E64-D2921E450D3D}"/>
                    </a:ext>
                  </a:extLst>
                </p:cNvPr>
                <p:cNvCxnSpPr>
                  <a:cxnSpLocks/>
                </p:cNvCxnSpPr>
                <p:nvPr/>
              </p:nvCxnSpPr>
              <p:spPr>
                <a:xfrm>
                  <a:off x="4427220" y="3765550"/>
                  <a:ext cx="1181100" cy="0"/>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23675CD3-2D7C-2066-366C-7095211CD15A}"/>
                    </a:ext>
                  </a:extLst>
                </p:cNvPr>
                <p:cNvCxnSpPr>
                  <a:cxnSpLocks/>
                </p:cNvCxnSpPr>
                <p:nvPr/>
              </p:nvCxnSpPr>
              <p:spPr>
                <a:xfrm>
                  <a:off x="4427220" y="41529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ED7E3F34-98F0-E361-4DC0-005B2B1D59D1}"/>
                    </a:ext>
                  </a:extLst>
                </p:cNvPr>
                <p:cNvCxnSpPr>
                  <a:cxnSpLocks/>
                </p:cNvCxnSpPr>
                <p:nvPr/>
              </p:nvCxnSpPr>
              <p:spPr>
                <a:xfrm>
                  <a:off x="4427220" y="454025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68BAC48A-BBE5-E796-6BAA-959A17FB37B8}"/>
                    </a:ext>
                  </a:extLst>
                </p:cNvPr>
                <p:cNvCxnSpPr>
                  <a:cxnSpLocks/>
                </p:cNvCxnSpPr>
                <p:nvPr/>
              </p:nvCxnSpPr>
              <p:spPr>
                <a:xfrm>
                  <a:off x="4427220" y="49276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A5354585-02BF-81D3-5885-0BA45F840C3F}"/>
                    </a:ext>
                  </a:extLst>
                </p:cNvPr>
                <p:cNvCxnSpPr>
                  <a:cxnSpLocks/>
                </p:cNvCxnSpPr>
                <p:nvPr/>
              </p:nvCxnSpPr>
              <p:spPr>
                <a:xfrm>
                  <a:off x="4427220" y="5314950"/>
                  <a:ext cx="749300" cy="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20" name="Group 19">
                <a:extLst>
                  <a:ext uri="{FF2B5EF4-FFF2-40B4-BE49-F238E27FC236}">
                    <a16:creationId xmlns:a16="http://schemas.microsoft.com/office/drawing/2014/main" id="{96DE0848-5E55-9F9F-2DA0-009F01448FD6}"/>
                  </a:ext>
                </a:extLst>
              </p:cNvPr>
              <p:cNvGrpSpPr/>
              <p:nvPr/>
            </p:nvGrpSpPr>
            <p:grpSpPr>
              <a:xfrm rot="5400000" flipH="1">
                <a:off x="5484474" y="3153186"/>
                <a:ext cx="1245421" cy="3873500"/>
                <a:chOff x="4427220" y="1828800"/>
                <a:chExt cx="1181100" cy="3873500"/>
              </a:xfrm>
            </p:grpSpPr>
            <p:cxnSp>
              <p:nvCxnSpPr>
                <p:cNvPr id="21" name="Straight Connector 20">
                  <a:extLst>
                    <a:ext uri="{FF2B5EF4-FFF2-40B4-BE49-F238E27FC236}">
                      <a16:creationId xmlns:a16="http://schemas.microsoft.com/office/drawing/2014/main" id="{5F1EAC82-9C96-7ADB-4F8A-79002F0C8D1E}"/>
                    </a:ext>
                  </a:extLst>
                </p:cNvPr>
                <p:cNvCxnSpPr>
                  <a:cxnSpLocks/>
                </p:cNvCxnSpPr>
                <p:nvPr/>
              </p:nvCxnSpPr>
              <p:spPr>
                <a:xfrm>
                  <a:off x="4427220" y="18288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86E2A958-F149-2B5B-B3C3-24EF8C5F0DBA}"/>
                    </a:ext>
                  </a:extLst>
                </p:cNvPr>
                <p:cNvCxnSpPr>
                  <a:cxnSpLocks/>
                </p:cNvCxnSpPr>
                <p:nvPr/>
              </p:nvCxnSpPr>
              <p:spPr>
                <a:xfrm>
                  <a:off x="4427220" y="57023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F79B3A0-6730-4AC8-EF84-92665611D4AF}"/>
                    </a:ext>
                  </a:extLst>
                </p:cNvPr>
                <p:cNvCxnSpPr>
                  <a:cxnSpLocks/>
                </p:cNvCxnSpPr>
                <p:nvPr/>
              </p:nvCxnSpPr>
              <p:spPr>
                <a:xfrm>
                  <a:off x="4427220" y="221615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24CCCC1A-D077-8A38-692A-28C2E2457548}"/>
                    </a:ext>
                  </a:extLst>
                </p:cNvPr>
                <p:cNvCxnSpPr>
                  <a:cxnSpLocks/>
                </p:cNvCxnSpPr>
                <p:nvPr/>
              </p:nvCxnSpPr>
              <p:spPr>
                <a:xfrm>
                  <a:off x="4427220" y="26035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5338C4CF-EE6A-64EA-CBB0-B850BF4A902D}"/>
                    </a:ext>
                  </a:extLst>
                </p:cNvPr>
                <p:cNvCxnSpPr>
                  <a:cxnSpLocks/>
                </p:cNvCxnSpPr>
                <p:nvPr/>
              </p:nvCxnSpPr>
              <p:spPr>
                <a:xfrm>
                  <a:off x="4427220" y="299085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02D47089-9494-675D-9AE3-1B8F7EAAD9BB}"/>
                    </a:ext>
                  </a:extLst>
                </p:cNvPr>
                <p:cNvCxnSpPr>
                  <a:cxnSpLocks/>
                </p:cNvCxnSpPr>
                <p:nvPr/>
              </p:nvCxnSpPr>
              <p:spPr>
                <a:xfrm>
                  <a:off x="4427220" y="33782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292DBC84-8323-9F01-7641-60A95BFB6023}"/>
                    </a:ext>
                  </a:extLst>
                </p:cNvPr>
                <p:cNvCxnSpPr>
                  <a:cxnSpLocks/>
                </p:cNvCxnSpPr>
                <p:nvPr/>
              </p:nvCxnSpPr>
              <p:spPr>
                <a:xfrm>
                  <a:off x="4427220" y="3765550"/>
                  <a:ext cx="1181100" cy="0"/>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301C975D-7486-170A-7599-EB304B8B71D8}"/>
                    </a:ext>
                  </a:extLst>
                </p:cNvPr>
                <p:cNvCxnSpPr>
                  <a:cxnSpLocks/>
                </p:cNvCxnSpPr>
                <p:nvPr/>
              </p:nvCxnSpPr>
              <p:spPr>
                <a:xfrm>
                  <a:off x="4427220" y="41529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13EA4275-64D9-AD0A-FAB5-74A0CF0D29C0}"/>
                    </a:ext>
                  </a:extLst>
                </p:cNvPr>
                <p:cNvCxnSpPr>
                  <a:cxnSpLocks/>
                </p:cNvCxnSpPr>
                <p:nvPr/>
              </p:nvCxnSpPr>
              <p:spPr>
                <a:xfrm>
                  <a:off x="4427220" y="454025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7CDAC44D-0FF6-86C6-91FC-37CE3FDEB1F5}"/>
                    </a:ext>
                  </a:extLst>
                </p:cNvPr>
                <p:cNvCxnSpPr>
                  <a:cxnSpLocks/>
                </p:cNvCxnSpPr>
                <p:nvPr/>
              </p:nvCxnSpPr>
              <p:spPr>
                <a:xfrm>
                  <a:off x="4427220" y="49276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9C1FA71-216C-4E75-C1DA-3C7E1D85575C}"/>
                    </a:ext>
                  </a:extLst>
                </p:cNvPr>
                <p:cNvCxnSpPr>
                  <a:cxnSpLocks/>
                </p:cNvCxnSpPr>
                <p:nvPr/>
              </p:nvCxnSpPr>
              <p:spPr>
                <a:xfrm>
                  <a:off x="4427220" y="5314950"/>
                  <a:ext cx="749300" cy="0"/>
                </a:xfrm>
                <a:prstGeom prst="line">
                  <a:avLst/>
                </a:prstGeom>
              </p:spPr>
              <p:style>
                <a:lnRef idx="1">
                  <a:schemeClr val="accent1"/>
                </a:lnRef>
                <a:fillRef idx="0">
                  <a:schemeClr val="accent1"/>
                </a:fillRef>
                <a:effectRef idx="0">
                  <a:schemeClr val="accent1"/>
                </a:effectRef>
                <a:fontRef idx="minor">
                  <a:schemeClr val="tx1"/>
                </a:fontRef>
              </p:style>
            </p:cxnSp>
          </p:grpSp>
        </p:grpSp>
        <p:grpSp>
          <p:nvGrpSpPr>
            <p:cNvPr id="193" name="Group 192">
              <a:extLst>
                <a:ext uri="{FF2B5EF4-FFF2-40B4-BE49-F238E27FC236}">
                  <a16:creationId xmlns:a16="http://schemas.microsoft.com/office/drawing/2014/main" id="{70BBD079-FBEA-529A-0AA1-98BC7E262874}"/>
                </a:ext>
              </a:extLst>
            </p:cNvPr>
            <p:cNvGrpSpPr/>
            <p:nvPr/>
          </p:nvGrpSpPr>
          <p:grpSpPr>
            <a:xfrm>
              <a:off x="8992388" y="1985108"/>
              <a:ext cx="670725" cy="2576156"/>
              <a:chOff x="8992388" y="1985108"/>
              <a:chExt cx="670725" cy="2576156"/>
            </a:xfrm>
          </p:grpSpPr>
          <p:cxnSp>
            <p:nvCxnSpPr>
              <p:cNvPr id="196" name="Straight Connector 195">
                <a:extLst>
                  <a:ext uri="{FF2B5EF4-FFF2-40B4-BE49-F238E27FC236}">
                    <a16:creationId xmlns:a16="http://schemas.microsoft.com/office/drawing/2014/main" id="{7B623621-26FF-989A-42BC-916B2335399C}"/>
                  </a:ext>
                </a:extLst>
              </p:cNvPr>
              <p:cNvCxnSpPr/>
              <p:nvPr/>
            </p:nvCxnSpPr>
            <p:spPr>
              <a:xfrm flipV="1">
                <a:off x="9330137" y="1985108"/>
                <a:ext cx="0" cy="2571750"/>
              </a:xfrm>
              <a:prstGeom prst="line">
                <a:avLst/>
              </a:prstGeom>
              <a:ln>
                <a:solidFill>
                  <a:srgbClr val="FF0000"/>
                </a:solidFill>
                <a:tailEnd type="triangle"/>
              </a:ln>
            </p:spPr>
            <p:style>
              <a:lnRef idx="3">
                <a:schemeClr val="dk1"/>
              </a:lnRef>
              <a:fillRef idx="0">
                <a:schemeClr val="dk1"/>
              </a:fillRef>
              <a:effectRef idx="2">
                <a:schemeClr val="dk1"/>
              </a:effectRef>
              <a:fontRef idx="minor">
                <a:schemeClr val="tx1"/>
              </a:fontRef>
            </p:style>
          </p:cxnSp>
          <p:cxnSp>
            <p:nvCxnSpPr>
              <p:cNvPr id="198" name="Straight Connector 197">
                <a:extLst>
                  <a:ext uri="{FF2B5EF4-FFF2-40B4-BE49-F238E27FC236}">
                    <a16:creationId xmlns:a16="http://schemas.microsoft.com/office/drawing/2014/main" id="{567317A0-A62D-DE01-126C-12714E18637D}"/>
                  </a:ext>
                </a:extLst>
              </p:cNvPr>
              <p:cNvCxnSpPr>
                <a:cxnSpLocks/>
              </p:cNvCxnSpPr>
              <p:nvPr/>
            </p:nvCxnSpPr>
            <p:spPr>
              <a:xfrm flipH="1" flipV="1">
                <a:off x="9283009" y="2254185"/>
                <a:ext cx="45244" cy="2302669"/>
              </a:xfrm>
              <a:prstGeom prst="line">
                <a:avLst/>
              </a:prstGeom>
              <a:ln w="12700" cap="sq">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199" name="Straight Connector 198">
                <a:extLst>
                  <a:ext uri="{FF2B5EF4-FFF2-40B4-BE49-F238E27FC236}">
                    <a16:creationId xmlns:a16="http://schemas.microsoft.com/office/drawing/2014/main" id="{47981023-3A68-1AE3-A083-EEAB13F13DAB}"/>
                  </a:ext>
                </a:extLst>
              </p:cNvPr>
              <p:cNvCxnSpPr>
                <a:cxnSpLocks/>
              </p:cNvCxnSpPr>
              <p:nvPr/>
            </p:nvCxnSpPr>
            <p:spPr>
              <a:xfrm flipV="1">
                <a:off x="9333015" y="2254186"/>
                <a:ext cx="40482" cy="2304000"/>
              </a:xfrm>
              <a:prstGeom prst="line">
                <a:avLst/>
              </a:prstGeom>
              <a:ln w="12700" cap="sq">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202" name="Straight Connector 201">
                <a:extLst>
                  <a:ext uri="{FF2B5EF4-FFF2-40B4-BE49-F238E27FC236}">
                    <a16:creationId xmlns:a16="http://schemas.microsoft.com/office/drawing/2014/main" id="{66D3C291-B699-1F2E-1EDC-1B994C75044E}"/>
                  </a:ext>
                </a:extLst>
              </p:cNvPr>
              <p:cNvCxnSpPr>
                <a:cxnSpLocks/>
              </p:cNvCxnSpPr>
              <p:nvPr/>
            </p:nvCxnSpPr>
            <p:spPr>
              <a:xfrm flipH="1">
                <a:off x="9278735" y="2254185"/>
                <a:ext cx="97639" cy="534"/>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156" name="Group 155">
                <a:extLst>
                  <a:ext uri="{FF2B5EF4-FFF2-40B4-BE49-F238E27FC236}">
                    <a16:creationId xmlns:a16="http://schemas.microsoft.com/office/drawing/2014/main" id="{BC75E2DA-8F1E-DF33-2554-0711A6079611}"/>
                  </a:ext>
                </a:extLst>
              </p:cNvPr>
              <p:cNvGrpSpPr/>
              <p:nvPr/>
            </p:nvGrpSpPr>
            <p:grpSpPr>
              <a:xfrm>
                <a:off x="9330634" y="2254185"/>
                <a:ext cx="332479" cy="2302669"/>
                <a:chOff x="9330634" y="2254185"/>
                <a:chExt cx="332479" cy="2302669"/>
              </a:xfrm>
            </p:grpSpPr>
            <p:cxnSp>
              <p:nvCxnSpPr>
                <p:cNvPr id="200" name="Straight Connector 199">
                  <a:extLst>
                    <a:ext uri="{FF2B5EF4-FFF2-40B4-BE49-F238E27FC236}">
                      <a16:creationId xmlns:a16="http://schemas.microsoft.com/office/drawing/2014/main" id="{C65408AD-1AE3-6CF1-F1F7-5D96E8C887BF}"/>
                    </a:ext>
                  </a:extLst>
                </p:cNvPr>
                <p:cNvCxnSpPr>
                  <a:cxnSpLocks/>
                </p:cNvCxnSpPr>
                <p:nvPr/>
              </p:nvCxnSpPr>
              <p:spPr>
                <a:xfrm>
                  <a:off x="9373497" y="2254185"/>
                  <a:ext cx="289616" cy="291371"/>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4" name="Straight Connector 203">
                  <a:extLst>
                    <a:ext uri="{FF2B5EF4-FFF2-40B4-BE49-F238E27FC236}">
                      <a16:creationId xmlns:a16="http://schemas.microsoft.com/office/drawing/2014/main" id="{6DE645C1-9D86-6C8C-535A-3E3180F2133B}"/>
                    </a:ext>
                  </a:extLst>
                </p:cNvPr>
                <p:cNvCxnSpPr>
                  <a:cxnSpLocks/>
                </p:cNvCxnSpPr>
                <p:nvPr/>
              </p:nvCxnSpPr>
              <p:spPr>
                <a:xfrm flipH="1">
                  <a:off x="9644063" y="2540794"/>
                  <a:ext cx="19050" cy="852487"/>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5" name="Straight Connector 204">
                  <a:extLst>
                    <a:ext uri="{FF2B5EF4-FFF2-40B4-BE49-F238E27FC236}">
                      <a16:creationId xmlns:a16="http://schemas.microsoft.com/office/drawing/2014/main" id="{E88D2B9F-4AF5-FF4A-3894-EFBFF3AD1041}"/>
                    </a:ext>
                  </a:extLst>
                </p:cNvPr>
                <p:cNvCxnSpPr>
                  <a:cxnSpLocks/>
                </p:cNvCxnSpPr>
                <p:nvPr/>
              </p:nvCxnSpPr>
              <p:spPr>
                <a:xfrm flipH="1">
                  <a:off x="9330634" y="3385117"/>
                  <a:ext cx="316950" cy="1171737"/>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157" name="Group 156">
                <a:extLst>
                  <a:ext uri="{FF2B5EF4-FFF2-40B4-BE49-F238E27FC236}">
                    <a16:creationId xmlns:a16="http://schemas.microsoft.com/office/drawing/2014/main" id="{81A4A56F-CA14-EF47-16D2-707119F06B58}"/>
                  </a:ext>
                </a:extLst>
              </p:cNvPr>
              <p:cNvGrpSpPr/>
              <p:nvPr/>
            </p:nvGrpSpPr>
            <p:grpSpPr>
              <a:xfrm flipH="1">
                <a:off x="8992388" y="2258595"/>
                <a:ext cx="332479" cy="2302669"/>
                <a:chOff x="9330634" y="2254185"/>
                <a:chExt cx="332479" cy="2302669"/>
              </a:xfrm>
            </p:grpSpPr>
            <p:cxnSp>
              <p:nvCxnSpPr>
                <p:cNvPr id="158" name="Straight Connector 157">
                  <a:extLst>
                    <a:ext uri="{FF2B5EF4-FFF2-40B4-BE49-F238E27FC236}">
                      <a16:creationId xmlns:a16="http://schemas.microsoft.com/office/drawing/2014/main" id="{7DD2212A-852F-F4D1-5652-CA250B9CD1CB}"/>
                    </a:ext>
                  </a:extLst>
                </p:cNvPr>
                <p:cNvCxnSpPr>
                  <a:cxnSpLocks/>
                </p:cNvCxnSpPr>
                <p:nvPr/>
              </p:nvCxnSpPr>
              <p:spPr>
                <a:xfrm>
                  <a:off x="9373497" y="2254185"/>
                  <a:ext cx="289616" cy="291371"/>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9" name="Straight Connector 158">
                  <a:extLst>
                    <a:ext uri="{FF2B5EF4-FFF2-40B4-BE49-F238E27FC236}">
                      <a16:creationId xmlns:a16="http://schemas.microsoft.com/office/drawing/2014/main" id="{82A55E9E-43CF-F771-B60E-D26095FBEE7E}"/>
                    </a:ext>
                  </a:extLst>
                </p:cNvPr>
                <p:cNvCxnSpPr>
                  <a:cxnSpLocks/>
                </p:cNvCxnSpPr>
                <p:nvPr/>
              </p:nvCxnSpPr>
              <p:spPr>
                <a:xfrm flipH="1">
                  <a:off x="9644063" y="2540794"/>
                  <a:ext cx="19050" cy="852487"/>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2" name="Straight Connector 191">
                  <a:extLst>
                    <a:ext uri="{FF2B5EF4-FFF2-40B4-BE49-F238E27FC236}">
                      <a16:creationId xmlns:a16="http://schemas.microsoft.com/office/drawing/2014/main" id="{A3E384F3-6C60-8C17-E8A6-1BC0C1238ED5}"/>
                    </a:ext>
                  </a:extLst>
                </p:cNvPr>
                <p:cNvCxnSpPr>
                  <a:cxnSpLocks/>
                </p:cNvCxnSpPr>
                <p:nvPr/>
              </p:nvCxnSpPr>
              <p:spPr>
                <a:xfrm flipH="1">
                  <a:off x="9330634" y="3385117"/>
                  <a:ext cx="316950" cy="1171737"/>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grpSp>
        </p:grpSp>
      </p:grpSp>
      <p:grpSp>
        <p:nvGrpSpPr>
          <p:cNvPr id="212" name="Group 211">
            <a:extLst>
              <a:ext uri="{FF2B5EF4-FFF2-40B4-BE49-F238E27FC236}">
                <a16:creationId xmlns:a16="http://schemas.microsoft.com/office/drawing/2014/main" id="{182EC353-A397-E31E-430E-97A60DD3D0E4}"/>
              </a:ext>
            </a:extLst>
          </p:cNvPr>
          <p:cNvGrpSpPr/>
          <p:nvPr/>
        </p:nvGrpSpPr>
        <p:grpSpPr>
          <a:xfrm>
            <a:off x="1002124" y="1977914"/>
            <a:ext cx="2569751" cy="2764809"/>
            <a:chOff x="1002124" y="1977914"/>
            <a:chExt cx="2569751" cy="2764809"/>
          </a:xfrm>
        </p:grpSpPr>
        <p:sp>
          <p:nvSpPr>
            <p:cNvPr id="3" name="Rectangle 2">
              <a:extLst>
                <a:ext uri="{FF2B5EF4-FFF2-40B4-BE49-F238E27FC236}">
                  <a16:creationId xmlns:a16="http://schemas.microsoft.com/office/drawing/2014/main" id="{39F1062E-21EE-43CC-2004-A1A6EC81BED1}"/>
                </a:ext>
              </a:extLst>
            </p:cNvPr>
            <p:cNvSpPr/>
            <p:nvPr/>
          </p:nvSpPr>
          <p:spPr>
            <a:xfrm>
              <a:off x="1004225" y="3596815"/>
              <a:ext cx="1145909" cy="1145908"/>
            </a:xfrm>
            <a:prstGeom prst="rect">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5" name="Group 4">
              <a:extLst>
                <a:ext uri="{FF2B5EF4-FFF2-40B4-BE49-F238E27FC236}">
                  <a16:creationId xmlns:a16="http://schemas.microsoft.com/office/drawing/2014/main" id="{DDDAA16A-F9C0-F174-0F84-0F244356E047}"/>
                </a:ext>
              </a:extLst>
            </p:cNvPr>
            <p:cNvGrpSpPr/>
            <p:nvPr/>
          </p:nvGrpSpPr>
          <p:grpSpPr>
            <a:xfrm>
              <a:off x="1002124" y="3598990"/>
              <a:ext cx="367945" cy="1142163"/>
              <a:chOff x="4427220" y="1828800"/>
              <a:chExt cx="1181100" cy="3873500"/>
            </a:xfrm>
          </p:grpSpPr>
          <p:cxnSp>
            <p:nvCxnSpPr>
              <p:cNvPr id="137" name="Straight Connector 136">
                <a:extLst>
                  <a:ext uri="{FF2B5EF4-FFF2-40B4-BE49-F238E27FC236}">
                    <a16:creationId xmlns:a16="http://schemas.microsoft.com/office/drawing/2014/main" id="{4EE55B9A-8E7E-2389-6D89-BA99D71C98CF}"/>
                  </a:ext>
                </a:extLst>
              </p:cNvPr>
              <p:cNvCxnSpPr>
                <a:cxnSpLocks/>
              </p:cNvCxnSpPr>
              <p:nvPr/>
            </p:nvCxnSpPr>
            <p:spPr>
              <a:xfrm>
                <a:off x="4427220" y="18288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id="{4FC92E11-917F-2019-0C2A-0B894362EAA5}"/>
                  </a:ext>
                </a:extLst>
              </p:cNvPr>
              <p:cNvCxnSpPr>
                <a:cxnSpLocks/>
              </p:cNvCxnSpPr>
              <p:nvPr/>
            </p:nvCxnSpPr>
            <p:spPr>
              <a:xfrm>
                <a:off x="4427220" y="57023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971E2486-E0DE-AEBD-68EE-B69CDB3CBC90}"/>
                  </a:ext>
                </a:extLst>
              </p:cNvPr>
              <p:cNvCxnSpPr>
                <a:cxnSpLocks/>
              </p:cNvCxnSpPr>
              <p:nvPr/>
            </p:nvCxnSpPr>
            <p:spPr>
              <a:xfrm>
                <a:off x="4427220" y="221615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1" name="Straight Connector 140">
                <a:extLst>
                  <a:ext uri="{FF2B5EF4-FFF2-40B4-BE49-F238E27FC236}">
                    <a16:creationId xmlns:a16="http://schemas.microsoft.com/office/drawing/2014/main" id="{984FB10E-14D2-D363-2323-C6171CD30F5F}"/>
                  </a:ext>
                </a:extLst>
              </p:cNvPr>
              <p:cNvCxnSpPr>
                <a:cxnSpLocks/>
              </p:cNvCxnSpPr>
              <p:nvPr/>
            </p:nvCxnSpPr>
            <p:spPr>
              <a:xfrm>
                <a:off x="4427220" y="26035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BEF6D4F3-B742-0C17-C004-4822F9380786}"/>
                  </a:ext>
                </a:extLst>
              </p:cNvPr>
              <p:cNvCxnSpPr>
                <a:cxnSpLocks/>
              </p:cNvCxnSpPr>
              <p:nvPr/>
            </p:nvCxnSpPr>
            <p:spPr>
              <a:xfrm>
                <a:off x="4427220" y="299085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2BDD908A-6989-4979-49A0-91C9F6F9EDE4}"/>
                  </a:ext>
                </a:extLst>
              </p:cNvPr>
              <p:cNvCxnSpPr>
                <a:cxnSpLocks/>
              </p:cNvCxnSpPr>
              <p:nvPr/>
            </p:nvCxnSpPr>
            <p:spPr>
              <a:xfrm>
                <a:off x="4427220" y="33782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4" name="Straight Connector 143">
                <a:extLst>
                  <a:ext uri="{FF2B5EF4-FFF2-40B4-BE49-F238E27FC236}">
                    <a16:creationId xmlns:a16="http://schemas.microsoft.com/office/drawing/2014/main" id="{1E36E9DC-F82B-11CD-3F2E-A0BC52639C62}"/>
                  </a:ext>
                </a:extLst>
              </p:cNvPr>
              <p:cNvCxnSpPr>
                <a:cxnSpLocks/>
              </p:cNvCxnSpPr>
              <p:nvPr/>
            </p:nvCxnSpPr>
            <p:spPr>
              <a:xfrm>
                <a:off x="4427220" y="3765550"/>
                <a:ext cx="1181100" cy="0"/>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145" name="Straight Connector 144">
                <a:extLst>
                  <a:ext uri="{FF2B5EF4-FFF2-40B4-BE49-F238E27FC236}">
                    <a16:creationId xmlns:a16="http://schemas.microsoft.com/office/drawing/2014/main" id="{A4E29F60-657B-8DE4-84C2-A70CE7B6A276}"/>
                  </a:ext>
                </a:extLst>
              </p:cNvPr>
              <p:cNvCxnSpPr>
                <a:cxnSpLocks/>
              </p:cNvCxnSpPr>
              <p:nvPr/>
            </p:nvCxnSpPr>
            <p:spPr>
              <a:xfrm>
                <a:off x="4427220" y="41529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6" name="Straight Connector 145">
                <a:extLst>
                  <a:ext uri="{FF2B5EF4-FFF2-40B4-BE49-F238E27FC236}">
                    <a16:creationId xmlns:a16="http://schemas.microsoft.com/office/drawing/2014/main" id="{1DAF176C-E770-D2D0-FD4F-18BD465580F6}"/>
                  </a:ext>
                </a:extLst>
              </p:cNvPr>
              <p:cNvCxnSpPr>
                <a:cxnSpLocks/>
              </p:cNvCxnSpPr>
              <p:nvPr/>
            </p:nvCxnSpPr>
            <p:spPr>
              <a:xfrm>
                <a:off x="4427220" y="454025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7" name="Straight Connector 146">
                <a:extLst>
                  <a:ext uri="{FF2B5EF4-FFF2-40B4-BE49-F238E27FC236}">
                    <a16:creationId xmlns:a16="http://schemas.microsoft.com/office/drawing/2014/main" id="{A8B8AA56-4FA1-C96F-965D-7B2AAD998418}"/>
                  </a:ext>
                </a:extLst>
              </p:cNvPr>
              <p:cNvCxnSpPr>
                <a:cxnSpLocks/>
              </p:cNvCxnSpPr>
              <p:nvPr/>
            </p:nvCxnSpPr>
            <p:spPr>
              <a:xfrm>
                <a:off x="4427220" y="49276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8" name="Straight Connector 147">
                <a:extLst>
                  <a:ext uri="{FF2B5EF4-FFF2-40B4-BE49-F238E27FC236}">
                    <a16:creationId xmlns:a16="http://schemas.microsoft.com/office/drawing/2014/main" id="{D94BBAC5-B782-9164-3349-C44443B0D241}"/>
                  </a:ext>
                </a:extLst>
              </p:cNvPr>
              <p:cNvCxnSpPr>
                <a:cxnSpLocks/>
              </p:cNvCxnSpPr>
              <p:nvPr/>
            </p:nvCxnSpPr>
            <p:spPr>
              <a:xfrm>
                <a:off x="4427220" y="5314950"/>
                <a:ext cx="749300" cy="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6" name="Group 5">
              <a:extLst>
                <a:ext uri="{FF2B5EF4-FFF2-40B4-BE49-F238E27FC236}">
                  <a16:creationId xmlns:a16="http://schemas.microsoft.com/office/drawing/2014/main" id="{5C806929-0D5D-A180-5C60-418E58ADE91B}"/>
                </a:ext>
              </a:extLst>
            </p:cNvPr>
            <p:cNvGrpSpPr/>
            <p:nvPr/>
          </p:nvGrpSpPr>
          <p:grpSpPr>
            <a:xfrm flipH="1">
              <a:off x="1781497" y="3599062"/>
              <a:ext cx="367945" cy="1142163"/>
              <a:chOff x="4427220" y="1828800"/>
              <a:chExt cx="1181100" cy="3873500"/>
            </a:xfrm>
          </p:grpSpPr>
          <p:cxnSp>
            <p:nvCxnSpPr>
              <p:cNvPr id="62" name="Straight Connector 61">
                <a:extLst>
                  <a:ext uri="{FF2B5EF4-FFF2-40B4-BE49-F238E27FC236}">
                    <a16:creationId xmlns:a16="http://schemas.microsoft.com/office/drawing/2014/main" id="{833E0BA4-5382-300F-B76A-BAF95CFB1313}"/>
                  </a:ext>
                </a:extLst>
              </p:cNvPr>
              <p:cNvCxnSpPr>
                <a:cxnSpLocks/>
              </p:cNvCxnSpPr>
              <p:nvPr/>
            </p:nvCxnSpPr>
            <p:spPr>
              <a:xfrm>
                <a:off x="4427220" y="18288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C9ECE6B6-8B35-C84F-3D2E-B9801C543281}"/>
                  </a:ext>
                </a:extLst>
              </p:cNvPr>
              <p:cNvCxnSpPr>
                <a:cxnSpLocks/>
              </p:cNvCxnSpPr>
              <p:nvPr/>
            </p:nvCxnSpPr>
            <p:spPr>
              <a:xfrm>
                <a:off x="4427220" y="57023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48E96D03-D402-2CBE-3A2B-FDD9BCCFD1BC}"/>
                  </a:ext>
                </a:extLst>
              </p:cNvPr>
              <p:cNvCxnSpPr>
                <a:cxnSpLocks/>
              </p:cNvCxnSpPr>
              <p:nvPr/>
            </p:nvCxnSpPr>
            <p:spPr>
              <a:xfrm>
                <a:off x="4427220" y="221615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C9341A72-D0C5-E2D5-CF63-A367CB960586}"/>
                  </a:ext>
                </a:extLst>
              </p:cNvPr>
              <p:cNvCxnSpPr>
                <a:cxnSpLocks/>
              </p:cNvCxnSpPr>
              <p:nvPr/>
            </p:nvCxnSpPr>
            <p:spPr>
              <a:xfrm>
                <a:off x="4427220" y="26035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70056A22-0AEB-67EC-0240-2A20D227034C}"/>
                  </a:ext>
                </a:extLst>
              </p:cNvPr>
              <p:cNvCxnSpPr>
                <a:cxnSpLocks/>
              </p:cNvCxnSpPr>
              <p:nvPr/>
            </p:nvCxnSpPr>
            <p:spPr>
              <a:xfrm>
                <a:off x="4427220" y="299085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ABD1C7D8-4E04-338B-C77B-31EBF5E9AAEE}"/>
                  </a:ext>
                </a:extLst>
              </p:cNvPr>
              <p:cNvCxnSpPr>
                <a:cxnSpLocks/>
              </p:cNvCxnSpPr>
              <p:nvPr/>
            </p:nvCxnSpPr>
            <p:spPr>
              <a:xfrm>
                <a:off x="4427220" y="33782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0CC09B38-C1D8-FDA7-8E41-0CCBD6020E2F}"/>
                  </a:ext>
                </a:extLst>
              </p:cNvPr>
              <p:cNvCxnSpPr>
                <a:cxnSpLocks/>
              </p:cNvCxnSpPr>
              <p:nvPr/>
            </p:nvCxnSpPr>
            <p:spPr>
              <a:xfrm>
                <a:off x="4427220" y="3765550"/>
                <a:ext cx="1181100" cy="0"/>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E1A7D708-4AC6-1CEB-EED1-98225A521DA0}"/>
                  </a:ext>
                </a:extLst>
              </p:cNvPr>
              <p:cNvCxnSpPr>
                <a:cxnSpLocks/>
              </p:cNvCxnSpPr>
              <p:nvPr/>
            </p:nvCxnSpPr>
            <p:spPr>
              <a:xfrm>
                <a:off x="4427220" y="41529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7815BCB5-DBAB-B025-7054-79A6629C0DE5}"/>
                  </a:ext>
                </a:extLst>
              </p:cNvPr>
              <p:cNvCxnSpPr>
                <a:cxnSpLocks/>
              </p:cNvCxnSpPr>
              <p:nvPr/>
            </p:nvCxnSpPr>
            <p:spPr>
              <a:xfrm>
                <a:off x="4427220" y="454025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FCE6A273-C190-3DCD-0BA4-68B1DC4C40F5}"/>
                  </a:ext>
                </a:extLst>
              </p:cNvPr>
              <p:cNvCxnSpPr>
                <a:cxnSpLocks/>
              </p:cNvCxnSpPr>
              <p:nvPr/>
            </p:nvCxnSpPr>
            <p:spPr>
              <a:xfrm>
                <a:off x="4427220" y="49276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26B0BCED-1DCD-4DBE-5B1D-945CAE4F9438}"/>
                  </a:ext>
                </a:extLst>
              </p:cNvPr>
              <p:cNvCxnSpPr>
                <a:cxnSpLocks/>
              </p:cNvCxnSpPr>
              <p:nvPr/>
            </p:nvCxnSpPr>
            <p:spPr>
              <a:xfrm>
                <a:off x="4427220" y="5314950"/>
                <a:ext cx="749300" cy="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7" name="Group 6">
              <a:extLst>
                <a:ext uri="{FF2B5EF4-FFF2-40B4-BE49-F238E27FC236}">
                  <a16:creationId xmlns:a16="http://schemas.microsoft.com/office/drawing/2014/main" id="{9D89892E-761D-D632-45F4-A576F25BDB50}"/>
                </a:ext>
              </a:extLst>
            </p:cNvPr>
            <p:cNvGrpSpPr/>
            <p:nvPr/>
          </p:nvGrpSpPr>
          <p:grpSpPr>
            <a:xfrm rot="5400000">
              <a:off x="1392225" y="3206930"/>
              <a:ext cx="367227" cy="1142164"/>
              <a:chOff x="4427220" y="1828800"/>
              <a:chExt cx="1181100" cy="3873500"/>
            </a:xfrm>
          </p:grpSpPr>
          <p:cxnSp>
            <p:nvCxnSpPr>
              <p:cNvPr id="40" name="Straight Connector 39">
                <a:extLst>
                  <a:ext uri="{FF2B5EF4-FFF2-40B4-BE49-F238E27FC236}">
                    <a16:creationId xmlns:a16="http://schemas.microsoft.com/office/drawing/2014/main" id="{B3A005CB-4E82-4015-F76D-63FC6001A422}"/>
                  </a:ext>
                </a:extLst>
              </p:cNvPr>
              <p:cNvCxnSpPr>
                <a:cxnSpLocks/>
              </p:cNvCxnSpPr>
              <p:nvPr/>
            </p:nvCxnSpPr>
            <p:spPr>
              <a:xfrm>
                <a:off x="4427220" y="18288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D73D2247-5B9B-EF05-E246-0FC44FF2B169}"/>
                  </a:ext>
                </a:extLst>
              </p:cNvPr>
              <p:cNvCxnSpPr>
                <a:cxnSpLocks/>
              </p:cNvCxnSpPr>
              <p:nvPr/>
            </p:nvCxnSpPr>
            <p:spPr>
              <a:xfrm>
                <a:off x="4427220" y="57023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A40E8060-B7D6-3BDF-BDD6-A1A16EBF92B1}"/>
                  </a:ext>
                </a:extLst>
              </p:cNvPr>
              <p:cNvCxnSpPr>
                <a:cxnSpLocks/>
              </p:cNvCxnSpPr>
              <p:nvPr/>
            </p:nvCxnSpPr>
            <p:spPr>
              <a:xfrm>
                <a:off x="4427220" y="221615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B80DCAC3-4CBA-C1B6-C45C-3D6DCFAC3188}"/>
                  </a:ext>
                </a:extLst>
              </p:cNvPr>
              <p:cNvCxnSpPr>
                <a:cxnSpLocks/>
              </p:cNvCxnSpPr>
              <p:nvPr/>
            </p:nvCxnSpPr>
            <p:spPr>
              <a:xfrm>
                <a:off x="4427220" y="26035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84193B88-003F-F00B-74EB-E3C4137C8F1D}"/>
                  </a:ext>
                </a:extLst>
              </p:cNvPr>
              <p:cNvCxnSpPr>
                <a:cxnSpLocks/>
              </p:cNvCxnSpPr>
              <p:nvPr/>
            </p:nvCxnSpPr>
            <p:spPr>
              <a:xfrm>
                <a:off x="4427220" y="299085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7BD720BB-BE33-735F-55B1-3C277A2B9B8E}"/>
                  </a:ext>
                </a:extLst>
              </p:cNvPr>
              <p:cNvCxnSpPr>
                <a:cxnSpLocks/>
              </p:cNvCxnSpPr>
              <p:nvPr/>
            </p:nvCxnSpPr>
            <p:spPr>
              <a:xfrm>
                <a:off x="4427220" y="33782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1DBC1A3D-6AC6-9D08-0CD6-665B3EB41A3D}"/>
                  </a:ext>
                </a:extLst>
              </p:cNvPr>
              <p:cNvCxnSpPr>
                <a:cxnSpLocks/>
              </p:cNvCxnSpPr>
              <p:nvPr/>
            </p:nvCxnSpPr>
            <p:spPr>
              <a:xfrm>
                <a:off x="4427220" y="3765550"/>
                <a:ext cx="1181100" cy="0"/>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F898D0E6-AC71-540A-0E94-AD40838A619B}"/>
                  </a:ext>
                </a:extLst>
              </p:cNvPr>
              <p:cNvCxnSpPr>
                <a:cxnSpLocks/>
              </p:cNvCxnSpPr>
              <p:nvPr/>
            </p:nvCxnSpPr>
            <p:spPr>
              <a:xfrm>
                <a:off x="4427220" y="41529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19E94A99-2C47-6575-DDE0-FE174A4F88C6}"/>
                  </a:ext>
                </a:extLst>
              </p:cNvPr>
              <p:cNvCxnSpPr>
                <a:cxnSpLocks/>
              </p:cNvCxnSpPr>
              <p:nvPr/>
            </p:nvCxnSpPr>
            <p:spPr>
              <a:xfrm>
                <a:off x="4427220" y="454025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3441227F-7329-792E-1681-FB4353982666}"/>
                  </a:ext>
                </a:extLst>
              </p:cNvPr>
              <p:cNvCxnSpPr>
                <a:cxnSpLocks/>
              </p:cNvCxnSpPr>
              <p:nvPr/>
            </p:nvCxnSpPr>
            <p:spPr>
              <a:xfrm>
                <a:off x="4427220" y="49276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1741F866-3EF7-6079-F95B-A571ADFB99A1}"/>
                  </a:ext>
                </a:extLst>
              </p:cNvPr>
              <p:cNvCxnSpPr>
                <a:cxnSpLocks/>
              </p:cNvCxnSpPr>
              <p:nvPr/>
            </p:nvCxnSpPr>
            <p:spPr>
              <a:xfrm>
                <a:off x="4427220" y="5314950"/>
                <a:ext cx="749300" cy="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8" name="Group 7">
              <a:extLst>
                <a:ext uri="{FF2B5EF4-FFF2-40B4-BE49-F238E27FC236}">
                  <a16:creationId xmlns:a16="http://schemas.microsoft.com/office/drawing/2014/main" id="{ADADF9F3-D7B5-9A4F-DC09-78365D3A4EA8}"/>
                </a:ext>
              </a:extLst>
            </p:cNvPr>
            <p:cNvGrpSpPr/>
            <p:nvPr/>
          </p:nvGrpSpPr>
          <p:grpSpPr>
            <a:xfrm rot="5400000" flipH="1">
              <a:off x="1392150" y="3987331"/>
              <a:ext cx="367232" cy="1142164"/>
              <a:chOff x="4427220" y="1828800"/>
              <a:chExt cx="1181100" cy="3873500"/>
            </a:xfrm>
          </p:grpSpPr>
          <p:cxnSp>
            <p:nvCxnSpPr>
              <p:cNvPr id="9" name="Straight Connector 8">
                <a:extLst>
                  <a:ext uri="{FF2B5EF4-FFF2-40B4-BE49-F238E27FC236}">
                    <a16:creationId xmlns:a16="http://schemas.microsoft.com/office/drawing/2014/main" id="{163E8AE9-9538-8EB5-F2A4-36EF88F1A6AA}"/>
                  </a:ext>
                </a:extLst>
              </p:cNvPr>
              <p:cNvCxnSpPr>
                <a:cxnSpLocks/>
              </p:cNvCxnSpPr>
              <p:nvPr/>
            </p:nvCxnSpPr>
            <p:spPr>
              <a:xfrm>
                <a:off x="4427220" y="18288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B9F0FC6B-CA3A-D7A9-3039-0C1FA7038A71}"/>
                  </a:ext>
                </a:extLst>
              </p:cNvPr>
              <p:cNvCxnSpPr>
                <a:cxnSpLocks/>
              </p:cNvCxnSpPr>
              <p:nvPr/>
            </p:nvCxnSpPr>
            <p:spPr>
              <a:xfrm>
                <a:off x="4427220" y="57023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4960BF3E-CAB5-617F-C026-4B1AF79B07C8}"/>
                  </a:ext>
                </a:extLst>
              </p:cNvPr>
              <p:cNvCxnSpPr>
                <a:cxnSpLocks/>
              </p:cNvCxnSpPr>
              <p:nvPr/>
            </p:nvCxnSpPr>
            <p:spPr>
              <a:xfrm>
                <a:off x="4427220" y="221615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E22EA5D9-E561-AC64-1208-6A1DFF8B97CC}"/>
                  </a:ext>
                </a:extLst>
              </p:cNvPr>
              <p:cNvCxnSpPr>
                <a:cxnSpLocks/>
              </p:cNvCxnSpPr>
              <p:nvPr/>
            </p:nvCxnSpPr>
            <p:spPr>
              <a:xfrm>
                <a:off x="4427220" y="26035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2001522-51D1-78A3-538A-9EB584143886}"/>
                  </a:ext>
                </a:extLst>
              </p:cNvPr>
              <p:cNvCxnSpPr>
                <a:cxnSpLocks/>
              </p:cNvCxnSpPr>
              <p:nvPr/>
            </p:nvCxnSpPr>
            <p:spPr>
              <a:xfrm>
                <a:off x="4427220" y="299085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5FE16A7B-AF0E-0312-5995-A4983771C13E}"/>
                  </a:ext>
                </a:extLst>
              </p:cNvPr>
              <p:cNvCxnSpPr>
                <a:cxnSpLocks/>
              </p:cNvCxnSpPr>
              <p:nvPr/>
            </p:nvCxnSpPr>
            <p:spPr>
              <a:xfrm>
                <a:off x="4427220" y="33782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EF0B8543-87A4-A563-FAC4-9A2A5243ACC8}"/>
                  </a:ext>
                </a:extLst>
              </p:cNvPr>
              <p:cNvCxnSpPr>
                <a:cxnSpLocks/>
              </p:cNvCxnSpPr>
              <p:nvPr/>
            </p:nvCxnSpPr>
            <p:spPr>
              <a:xfrm>
                <a:off x="4427220" y="3765550"/>
                <a:ext cx="1181100" cy="0"/>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5EB129F-2851-9CB0-1B5E-27F2C86174A9}"/>
                  </a:ext>
                </a:extLst>
              </p:cNvPr>
              <p:cNvCxnSpPr>
                <a:cxnSpLocks/>
              </p:cNvCxnSpPr>
              <p:nvPr/>
            </p:nvCxnSpPr>
            <p:spPr>
              <a:xfrm>
                <a:off x="4427220" y="41529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7F87C1D4-909C-C9E9-E4A6-656E45C270B3}"/>
                  </a:ext>
                </a:extLst>
              </p:cNvPr>
              <p:cNvCxnSpPr>
                <a:cxnSpLocks/>
              </p:cNvCxnSpPr>
              <p:nvPr/>
            </p:nvCxnSpPr>
            <p:spPr>
              <a:xfrm>
                <a:off x="4427220" y="454025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C268FF31-6E17-5DF0-3F84-0EEF7CEB0DC4}"/>
                  </a:ext>
                </a:extLst>
              </p:cNvPr>
              <p:cNvCxnSpPr>
                <a:cxnSpLocks/>
              </p:cNvCxnSpPr>
              <p:nvPr/>
            </p:nvCxnSpPr>
            <p:spPr>
              <a:xfrm>
                <a:off x="4427220" y="4927600"/>
                <a:ext cx="749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E1ED72FD-17F9-40BF-EDAA-01BF556844E2}"/>
                  </a:ext>
                </a:extLst>
              </p:cNvPr>
              <p:cNvCxnSpPr>
                <a:cxnSpLocks/>
              </p:cNvCxnSpPr>
              <p:nvPr/>
            </p:nvCxnSpPr>
            <p:spPr>
              <a:xfrm>
                <a:off x="4427220" y="5314950"/>
                <a:ext cx="749300" cy="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211" name="Group 210">
              <a:extLst>
                <a:ext uri="{FF2B5EF4-FFF2-40B4-BE49-F238E27FC236}">
                  <a16:creationId xmlns:a16="http://schemas.microsoft.com/office/drawing/2014/main" id="{FFBF7D23-EA6D-2AD8-0B3D-326B8DE274E3}"/>
                </a:ext>
              </a:extLst>
            </p:cNvPr>
            <p:cNvGrpSpPr/>
            <p:nvPr/>
          </p:nvGrpSpPr>
          <p:grpSpPr>
            <a:xfrm>
              <a:off x="2566287" y="1977914"/>
              <a:ext cx="1005588" cy="2585654"/>
              <a:chOff x="2566287" y="1977914"/>
              <a:chExt cx="1005588" cy="2585654"/>
            </a:xfrm>
          </p:grpSpPr>
          <p:cxnSp>
            <p:nvCxnSpPr>
              <p:cNvPr id="95" name="Straight Connector 94">
                <a:extLst>
                  <a:ext uri="{FF2B5EF4-FFF2-40B4-BE49-F238E27FC236}">
                    <a16:creationId xmlns:a16="http://schemas.microsoft.com/office/drawing/2014/main" id="{240D3C62-E242-40A4-7078-FEBA2E63696C}"/>
                  </a:ext>
                </a:extLst>
              </p:cNvPr>
              <p:cNvCxnSpPr/>
              <p:nvPr/>
            </p:nvCxnSpPr>
            <p:spPr>
              <a:xfrm flipV="1">
                <a:off x="3072700" y="1977914"/>
                <a:ext cx="0" cy="2571750"/>
              </a:xfrm>
              <a:prstGeom prst="line">
                <a:avLst/>
              </a:prstGeom>
              <a:ln>
                <a:solidFill>
                  <a:srgbClr val="FF0000"/>
                </a:solidFill>
                <a:tailEnd type="triangle"/>
              </a:ln>
            </p:spPr>
            <p:style>
              <a:lnRef idx="3">
                <a:schemeClr val="dk1"/>
              </a:lnRef>
              <a:fillRef idx="0">
                <a:schemeClr val="dk1"/>
              </a:fillRef>
              <a:effectRef idx="2">
                <a:schemeClr val="dk1"/>
              </a:effectRef>
              <a:fontRef idx="minor">
                <a:schemeClr val="tx1"/>
              </a:fontRef>
            </p:style>
          </p:cxnSp>
          <p:cxnSp>
            <p:nvCxnSpPr>
              <p:cNvPr id="129" name="Straight Connector 128">
                <a:extLst>
                  <a:ext uri="{FF2B5EF4-FFF2-40B4-BE49-F238E27FC236}">
                    <a16:creationId xmlns:a16="http://schemas.microsoft.com/office/drawing/2014/main" id="{4050FC93-499D-FD97-D77D-939C79B19544}"/>
                  </a:ext>
                </a:extLst>
              </p:cNvPr>
              <p:cNvCxnSpPr>
                <a:cxnSpLocks/>
              </p:cNvCxnSpPr>
              <p:nvPr/>
            </p:nvCxnSpPr>
            <p:spPr>
              <a:xfrm flipH="1" flipV="1">
                <a:off x="3025572" y="2253945"/>
                <a:ext cx="45244" cy="2302669"/>
              </a:xfrm>
              <a:prstGeom prst="line">
                <a:avLst/>
              </a:prstGeom>
              <a:ln w="12700" cap="sq">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89FBEB02-89B4-7D9C-D476-8197C1E26D97}"/>
                  </a:ext>
                </a:extLst>
              </p:cNvPr>
              <p:cNvCxnSpPr>
                <a:cxnSpLocks/>
              </p:cNvCxnSpPr>
              <p:nvPr/>
            </p:nvCxnSpPr>
            <p:spPr>
              <a:xfrm flipV="1">
                <a:off x="3075578" y="2253946"/>
                <a:ext cx="40482" cy="2304000"/>
              </a:xfrm>
              <a:prstGeom prst="line">
                <a:avLst/>
              </a:prstGeom>
              <a:ln w="12700" cap="sq">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BA0031EC-17F2-DF03-80F9-D79854243DEB}"/>
                  </a:ext>
                </a:extLst>
              </p:cNvPr>
              <p:cNvCxnSpPr>
                <a:cxnSpLocks/>
              </p:cNvCxnSpPr>
              <p:nvPr/>
            </p:nvCxnSpPr>
            <p:spPr>
              <a:xfrm flipH="1">
                <a:off x="3021298" y="2260899"/>
                <a:ext cx="97639" cy="534"/>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207" name="Group 206">
                <a:extLst>
                  <a:ext uri="{FF2B5EF4-FFF2-40B4-BE49-F238E27FC236}">
                    <a16:creationId xmlns:a16="http://schemas.microsoft.com/office/drawing/2014/main" id="{DC3402C1-9E90-B605-EFD9-C18164E2107A}"/>
                  </a:ext>
                </a:extLst>
              </p:cNvPr>
              <p:cNvGrpSpPr/>
              <p:nvPr/>
            </p:nvGrpSpPr>
            <p:grpSpPr>
              <a:xfrm>
                <a:off x="3073197" y="2260899"/>
                <a:ext cx="498678" cy="2302669"/>
                <a:chOff x="3073197" y="2260899"/>
                <a:chExt cx="498678" cy="2302669"/>
              </a:xfrm>
            </p:grpSpPr>
            <p:cxnSp>
              <p:nvCxnSpPr>
                <p:cNvPr id="131" name="Straight Connector 130">
                  <a:extLst>
                    <a:ext uri="{FF2B5EF4-FFF2-40B4-BE49-F238E27FC236}">
                      <a16:creationId xmlns:a16="http://schemas.microsoft.com/office/drawing/2014/main" id="{FC78B2C1-C9D1-E8FE-F3DC-04E52312F633}"/>
                    </a:ext>
                  </a:extLst>
                </p:cNvPr>
                <p:cNvCxnSpPr>
                  <a:cxnSpLocks/>
                </p:cNvCxnSpPr>
                <p:nvPr/>
              </p:nvCxnSpPr>
              <p:spPr>
                <a:xfrm>
                  <a:off x="3116060" y="2260899"/>
                  <a:ext cx="455815" cy="451345"/>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id="{64A6D79C-E5F4-C417-A566-88281467DD35}"/>
                    </a:ext>
                  </a:extLst>
                </p:cNvPr>
                <p:cNvCxnSpPr>
                  <a:cxnSpLocks/>
                </p:cNvCxnSpPr>
                <p:nvPr/>
              </p:nvCxnSpPr>
              <p:spPr>
                <a:xfrm flipH="1">
                  <a:off x="3073197" y="2707481"/>
                  <a:ext cx="498678" cy="1856087"/>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208" name="Group 207">
                <a:extLst>
                  <a:ext uri="{FF2B5EF4-FFF2-40B4-BE49-F238E27FC236}">
                    <a16:creationId xmlns:a16="http://schemas.microsoft.com/office/drawing/2014/main" id="{FFB159B9-1431-2A44-7A15-42BACC327897}"/>
                  </a:ext>
                </a:extLst>
              </p:cNvPr>
              <p:cNvGrpSpPr/>
              <p:nvPr/>
            </p:nvGrpSpPr>
            <p:grpSpPr>
              <a:xfrm flipH="1">
                <a:off x="2566287" y="2260899"/>
                <a:ext cx="498678" cy="2302669"/>
                <a:chOff x="3073197" y="2260899"/>
                <a:chExt cx="498678" cy="2302669"/>
              </a:xfrm>
            </p:grpSpPr>
            <p:cxnSp>
              <p:nvCxnSpPr>
                <p:cNvPr id="209" name="Straight Connector 208">
                  <a:extLst>
                    <a:ext uri="{FF2B5EF4-FFF2-40B4-BE49-F238E27FC236}">
                      <a16:creationId xmlns:a16="http://schemas.microsoft.com/office/drawing/2014/main" id="{3FA39CB6-FA06-B9A0-F107-16497781F951}"/>
                    </a:ext>
                  </a:extLst>
                </p:cNvPr>
                <p:cNvCxnSpPr>
                  <a:cxnSpLocks/>
                </p:cNvCxnSpPr>
                <p:nvPr/>
              </p:nvCxnSpPr>
              <p:spPr>
                <a:xfrm>
                  <a:off x="3116060" y="2260899"/>
                  <a:ext cx="455815" cy="451345"/>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0" name="Straight Connector 209">
                  <a:extLst>
                    <a:ext uri="{FF2B5EF4-FFF2-40B4-BE49-F238E27FC236}">
                      <a16:creationId xmlns:a16="http://schemas.microsoft.com/office/drawing/2014/main" id="{630FF224-B7B0-141D-49AB-ED340452136B}"/>
                    </a:ext>
                  </a:extLst>
                </p:cNvPr>
                <p:cNvCxnSpPr>
                  <a:cxnSpLocks/>
                </p:cNvCxnSpPr>
                <p:nvPr/>
              </p:nvCxnSpPr>
              <p:spPr>
                <a:xfrm flipH="1">
                  <a:off x="3073197" y="2707481"/>
                  <a:ext cx="498678" cy="1856087"/>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grpSp>
        </p:grpSp>
      </p:grpSp>
      <p:sp>
        <p:nvSpPr>
          <p:cNvPr id="2" name="TextBox 1">
            <a:extLst>
              <a:ext uri="{FF2B5EF4-FFF2-40B4-BE49-F238E27FC236}">
                <a16:creationId xmlns:a16="http://schemas.microsoft.com/office/drawing/2014/main" id="{730CE453-809F-9B9A-D6B2-C0C15E89C42E}"/>
              </a:ext>
            </a:extLst>
          </p:cNvPr>
          <p:cNvSpPr txBox="1"/>
          <p:nvPr/>
        </p:nvSpPr>
        <p:spPr>
          <a:xfrm>
            <a:off x="4224337" y="1451805"/>
            <a:ext cx="3743326" cy="646331"/>
          </a:xfrm>
          <a:prstGeom prst="rect">
            <a:avLst/>
          </a:prstGeom>
          <a:noFill/>
        </p:spPr>
        <p:txBody>
          <a:bodyPr wrap="square" rtlCol="0">
            <a:spAutoFit/>
          </a:bodyPr>
          <a:lstStyle/>
          <a:p>
            <a:pPr algn="ctr"/>
            <a:r>
              <a:rPr lang="en-NZ" dirty="0"/>
              <a:t>15° opening ricochet angle</a:t>
            </a:r>
          </a:p>
          <a:p>
            <a:pPr algn="ctr"/>
            <a:r>
              <a:rPr lang="en-NZ" dirty="0"/>
              <a:t>Distance 2000m</a:t>
            </a:r>
          </a:p>
        </p:txBody>
      </p:sp>
    </p:spTree>
    <p:extLst>
      <p:ext uri="{BB962C8B-B14F-4D97-AF65-F5344CB8AC3E}">
        <p14:creationId xmlns:p14="http://schemas.microsoft.com/office/powerpoint/2010/main" val="403095736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F6DE5C65-985E-4283-BD06-9AF19AA50197}" vid="{7B5F79DF-BF4B-4636-9641-68EB7290CC7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4B16CDD9F8AFC42B69AAC48773F7F32" ma:contentTypeVersion="1" ma:contentTypeDescription="Create a new document." ma:contentTypeScope="" ma:versionID="27e8f14016fbeb83106b61fc64fbe8fd">
  <xsd:schema xmlns:xsd="http://www.w3.org/2001/XMLSchema" xmlns:xs="http://www.w3.org/2001/XMLSchema" xmlns:p="http://schemas.microsoft.com/office/2006/metadata/properties" xmlns:ns2="100f57a1-d5ef-4e17-95cc-8d71bdc3399a" targetNamespace="http://schemas.microsoft.com/office/2006/metadata/properties" ma:root="true" ma:fieldsID="edae5ffab74aa13820ac027d8078721c" ns2:_="">
    <xsd:import namespace="100f57a1-d5ef-4e17-95cc-8d71bdc3399a"/>
    <xsd:element name="properties">
      <xsd:complexType>
        <xsd:sequence>
          <xsd:element name="documentManagement">
            <xsd:complexType>
              <xsd:all>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00f57a1-d5ef-4e17-95cc-8d71bdc3399a"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6FCA1AD4-5EE6-41A8-B7FB-AAF43623EF5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00f57a1-d5ef-4e17-95cc-8d71bdc3399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0AA9171-E511-47A6-8471-784871DF344A}">
  <ds:schemaRefs>
    <ds:schemaRef ds:uri="http://schemas.microsoft.com/sharepoint/v3/contenttype/forms"/>
  </ds:schemaRefs>
</ds:datastoreItem>
</file>

<file path=customXml/itemProps3.xml><?xml version="1.0" encoding="utf-8"?>
<ds:datastoreItem xmlns:ds="http://schemas.openxmlformats.org/officeDocument/2006/customXml" ds:itemID="{63611048-82FE-4FBF-AFE2-E4C43934CB82}">
  <ds:schemaRefs>
    <ds:schemaRef ds:uri="http://schemas.microsoft.com/office/2006/documentManagement/types"/>
    <ds:schemaRef ds:uri="http://schemas.microsoft.com/office/2006/metadata/properties"/>
    <ds:schemaRef ds:uri="http://www.w3.org/XML/1998/namespace"/>
    <ds:schemaRef ds:uri="http://schemas.microsoft.com/office/infopath/2007/PartnerControls"/>
    <ds:schemaRef ds:uri="100f57a1-d5ef-4e17-95cc-8d71bdc3399a"/>
    <ds:schemaRef ds:uri="http://schemas.openxmlformats.org/package/2006/metadata/core-properties"/>
    <ds:schemaRef ds:uri="http://purl.org/dc/elements/1.1/"/>
    <ds:schemaRef ds:uri="http://purl.org/dc/dcmitype/"/>
    <ds:schemaRef ds:uri="http://purl.org/dc/terms/"/>
  </ds:schemaRefs>
</ds:datastoreItem>
</file>

<file path=docProps/app.xml><?xml version="1.0" encoding="utf-8"?>
<Properties xmlns="http://schemas.openxmlformats.org/officeDocument/2006/extended-properties" xmlns:vt="http://schemas.openxmlformats.org/officeDocument/2006/docPropsVTypes">
  <Template>Police Template - Te Tare Pukere</Template>
  <TotalTime>1104</TotalTime>
  <Words>920</Words>
  <Application>Microsoft Office PowerPoint</Application>
  <PresentationFormat>Widescreen</PresentationFormat>
  <Paragraphs>125</Paragraphs>
  <Slides>21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Arial</vt:lpstr>
      <vt:lpstr>Calibri</vt:lpstr>
      <vt:lpstr>Symbol</vt:lpstr>
      <vt:lpstr>Office Theme</vt:lpstr>
      <vt:lpstr>Electronic Ammunition Danger Area Template (ADAT) Transparencies</vt:lpstr>
      <vt:lpstr>Moving objects instructions and tips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For any issues using these electronic ADATs, please contact ClubsandRanges@police.govt.nz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Julian Daly</dc:creator>
  <cp:lastModifiedBy>PUKE, Douglas (Doug)</cp:lastModifiedBy>
  <cp:revision>35</cp:revision>
  <dcterms:created xsi:type="dcterms:W3CDTF">2023-01-29T00:36:46Z</dcterms:created>
  <dcterms:modified xsi:type="dcterms:W3CDTF">2026-02-18T23:06:08Z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0x01010034B16CDD9F8AFC42B69AAC48773F7F32</vt:lpwstr>
  </property>
</Properties>
</file>